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7" r:id="rId2"/>
  </p:sldMasterIdLst>
  <p:sldIdLst>
    <p:sldId id="307" r:id="rId3"/>
    <p:sldId id="257" r:id="rId4"/>
    <p:sldId id="258" r:id="rId5"/>
    <p:sldId id="308" r:id="rId6"/>
    <p:sldId id="259" r:id="rId7"/>
    <p:sldId id="309" r:id="rId8"/>
    <p:sldId id="311" r:id="rId9"/>
    <p:sldId id="312" r:id="rId10"/>
    <p:sldId id="310" r:id="rId11"/>
    <p:sldId id="265" r:id="rId12"/>
    <p:sldId id="280" r:id="rId13"/>
    <p:sldId id="313" r:id="rId14"/>
    <p:sldId id="314" r:id="rId15"/>
    <p:sldId id="273" r:id="rId16"/>
    <p:sldId id="278" r:id="rId17"/>
    <p:sldId id="279" r:id="rId18"/>
    <p:sldId id="315" r:id="rId19"/>
    <p:sldId id="316" r:id="rId20"/>
    <p:sldId id="317" r:id="rId21"/>
    <p:sldId id="318" r:id="rId22"/>
    <p:sldId id="319" r:id="rId23"/>
    <p:sldId id="320" r:id="rId24"/>
    <p:sldId id="272" r:id="rId25"/>
    <p:sldId id="274" r:id="rId26"/>
    <p:sldId id="281" r:id="rId27"/>
    <p:sldId id="275" r:id="rId28"/>
    <p:sldId id="276" r:id="rId29"/>
    <p:sldId id="277" r:id="rId30"/>
    <p:sldId id="27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3/18/2026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504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543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066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607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88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276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677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293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818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3571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233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0216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415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91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483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222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4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3/18/2026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3/18/2026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3/18/2026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3/18/2026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4625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ídeo 5" title="Balões de fala de ponto de interrogação">
            <a:hlinkClick r:id="" action="ppaction://media"/>
            <a:extLst>
              <a:ext uri="{FF2B5EF4-FFF2-40B4-BE49-F238E27FC236}">
                <a16:creationId xmlns:a16="http://schemas.microsoft.com/office/drawing/2014/main" id="{3B7A0D59-E53F-7AC5-3DD1-41E3D20E99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BED3985D-5A75-2130-9464-555D4ED5ACA8}"/>
              </a:ext>
            </a:extLst>
          </p:cNvPr>
          <p:cNvSpPr/>
          <p:nvPr/>
        </p:nvSpPr>
        <p:spPr>
          <a:xfrm>
            <a:off x="2189504" y="0"/>
            <a:ext cx="10002496" cy="6858000"/>
          </a:xfrm>
          <a:custGeom>
            <a:avLst/>
            <a:gdLst/>
            <a:ahLst/>
            <a:cxnLst/>
            <a:rect l="l" t="t" r="r" b="b"/>
            <a:pathLst>
              <a:path w="10002496" h="6858000">
                <a:moveTo>
                  <a:pt x="7239594" y="4518919"/>
                </a:moveTo>
                <a:cubicBezTo>
                  <a:pt x="7257851" y="4519489"/>
                  <a:pt x="7270260" y="4525194"/>
                  <a:pt x="7276820" y="4536034"/>
                </a:cubicBezTo>
                <a:cubicBezTo>
                  <a:pt x="7283381" y="4546874"/>
                  <a:pt x="7286661" y="4567983"/>
                  <a:pt x="7286661" y="4599360"/>
                </a:cubicBezTo>
                <a:cubicBezTo>
                  <a:pt x="7286661" y="4676379"/>
                  <a:pt x="7263842" y="4714888"/>
                  <a:pt x="7218200" y="4714888"/>
                </a:cubicBezTo>
                <a:cubicBezTo>
                  <a:pt x="7196521" y="4714888"/>
                  <a:pt x="7179121" y="4706473"/>
                  <a:pt x="7165998" y="4689643"/>
                </a:cubicBezTo>
                <a:cubicBezTo>
                  <a:pt x="7152877" y="4672813"/>
                  <a:pt x="7146316" y="4650706"/>
                  <a:pt x="7146316" y="4623322"/>
                </a:cubicBezTo>
                <a:cubicBezTo>
                  <a:pt x="7146316" y="4594796"/>
                  <a:pt x="7155588" y="4570265"/>
                  <a:pt x="7174128" y="4549726"/>
                </a:cubicBezTo>
                <a:cubicBezTo>
                  <a:pt x="7192670" y="4529188"/>
                  <a:pt x="7214492" y="4518919"/>
                  <a:pt x="7239594" y="4518919"/>
                </a:cubicBezTo>
                <a:close/>
                <a:moveTo>
                  <a:pt x="4918163" y="4302554"/>
                </a:moveTo>
                <a:lnTo>
                  <a:pt x="4935229" y="4346911"/>
                </a:lnTo>
                <a:cubicBezTo>
                  <a:pt x="4943002" y="4371728"/>
                  <a:pt x="4950098" y="4399398"/>
                  <a:pt x="4956516" y="4429920"/>
                </a:cubicBezTo>
                <a:cubicBezTo>
                  <a:pt x="4969352" y="4490964"/>
                  <a:pt x="4975770" y="4545447"/>
                  <a:pt x="4975770" y="4593370"/>
                </a:cubicBezTo>
                <a:cubicBezTo>
                  <a:pt x="4975770" y="4657837"/>
                  <a:pt x="4950383" y="4690071"/>
                  <a:pt x="4899607" y="4690071"/>
                </a:cubicBezTo>
                <a:cubicBezTo>
                  <a:pt x="4859672" y="4690071"/>
                  <a:pt x="4830862" y="4666680"/>
                  <a:pt x="4813176" y="4619899"/>
                </a:cubicBezTo>
                <a:lnTo>
                  <a:pt x="4790886" y="4553610"/>
                </a:lnTo>
                <a:lnTo>
                  <a:pt x="4824204" y="4491217"/>
                </a:lnTo>
                <a:close/>
                <a:moveTo>
                  <a:pt x="2935671" y="4221114"/>
                </a:moveTo>
                <a:cubicBezTo>
                  <a:pt x="2910569" y="4221114"/>
                  <a:pt x="2890459" y="4230384"/>
                  <a:pt x="2875340" y="4248926"/>
                </a:cubicBezTo>
                <a:cubicBezTo>
                  <a:pt x="2860222" y="4267468"/>
                  <a:pt x="2852663" y="4292142"/>
                  <a:pt x="2852663" y="4322949"/>
                </a:cubicBezTo>
                <a:cubicBezTo>
                  <a:pt x="2852663" y="4357180"/>
                  <a:pt x="2859081" y="4403819"/>
                  <a:pt x="2871917" y="4462866"/>
                </a:cubicBezTo>
                <a:cubicBezTo>
                  <a:pt x="2884754" y="4521914"/>
                  <a:pt x="2900015" y="4574258"/>
                  <a:pt x="2917701" y="4619899"/>
                </a:cubicBezTo>
                <a:cubicBezTo>
                  <a:pt x="2935387" y="4666680"/>
                  <a:pt x="2964197" y="4690071"/>
                  <a:pt x="3004132" y="4690071"/>
                </a:cubicBezTo>
                <a:cubicBezTo>
                  <a:pt x="3054907" y="4690071"/>
                  <a:pt x="3080295" y="4657837"/>
                  <a:pt x="3080295" y="4593370"/>
                </a:cubicBezTo>
                <a:cubicBezTo>
                  <a:pt x="3080295" y="4545447"/>
                  <a:pt x="3073877" y="4490964"/>
                  <a:pt x="3061041" y="4429920"/>
                </a:cubicBezTo>
                <a:cubicBezTo>
                  <a:pt x="3048204" y="4368875"/>
                  <a:pt x="3032658" y="4319241"/>
                  <a:pt x="3014402" y="4281017"/>
                </a:cubicBezTo>
                <a:cubicBezTo>
                  <a:pt x="2995575" y="4242223"/>
                  <a:pt x="2969331" y="4222255"/>
                  <a:pt x="2935671" y="4221114"/>
                </a:cubicBezTo>
                <a:close/>
                <a:moveTo>
                  <a:pt x="6608378" y="4030279"/>
                </a:moveTo>
                <a:cubicBezTo>
                  <a:pt x="6568442" y="4030279"/>
                  <a:pt x="6511962" y="4038836"/>
                  <a:pt x="6438936" y="4055952"/>
                </a:cubicBezTo>
                <a:cubicBezTo>
                  <a:pt x="6365912" y="4073067"/>
                  <a:pt x="6297451" y="4093890"/>
                  <a:pt x="6233554" y="4118422"/>
                </a:cubicBezTo>
                <a:cubicBezTo>
                  <a:pt x="6187343" y="4136108"/>
                  <a:pt x="6164237" y="4162922"/>
                  <a:pt x="6164237" y="4198864"/>
                </a:cubicBezTo>
                <a:cubicBezTo>
                  <a:pt x="6164237" y="4229101"/>
                  <a:pt x="6181923" y="4251921"/>
                  <a:pt x="6217294" y="4267325"/>
                </a:cubicBezTo>
                <a:cubicBezTo>
                  <a:pt x="6245820" y="4279876"/>
                  <a:pt x="6261794" y="4297847"/>
                  <a:pt x="6265217" y="4321238"/>
                </a:cubicBezTo>
                <a:cubicBezTo>
                  <a:pt x="6266358" y="4329795"/>
                  <a:pt x="6268212" y="4359890"/>
                  <a:pt x="6270780" y="4411521"/>
                </a:cubicBezTo>
                <a:cubicBezTo>
                  <a:pt x="6273346" y="4463152"/>
                  <a:pt x="6274630" y="4498381"/>
                  <a:pt x="6274630" y="4517207"/>
                </a:cubicBezTo>
                <a:cubicBezTo>
                  <a:pt x="6274630" y="4575970"/>
                  <a:pt x="6270922" y="4620184"/>
                  <a:pt x="6263506" y="4649850"/>
                </a:cubicBezTo>
                <a:cubicBezTo>
                  <a:pt x="6256089" y="4679517"/>
                  <a:pt x="6243538" y="4700911"/>
                  <a:pt x="6225852" y="4714032"/>
                </a:cubicBezTo>
                <a:cubicBezTo>
                  <a:pt x="6200179" y="4732859"/>
                  <a:pt x="6184205" y="4746551"/>
                  <a:pt x="6177929" y="4755109"/>
                </a:cubicBezTo>
                <a:cubicBezTo>
                  <a:pt x="6171654" y="4763667"/>
                  <a:pt x="6168516" y="4775647"/>
                  <a:pt x="6168516" y="4791051"/>
                </a:cubicBezTo>
                <a:cubicBezTo>
                  <a:pt x="6168516" y="4809307"/>
                  <a:pt x="6174649" y="4825567"/>
                  <a:pt x="6186915" y="4839829"/>
                </a:cubicBezTo>
                <a:cubicBezTo>
                  <a:pt x="6199181" y="4854092"/>
                  <a:pt x="6215298" y="4864076"/>
                  <a:pt x="6235265" y="4869781"/>
                </a:cubicBezTo>
                <a:cubicBezTo>
                  <a:pt x="6294028" y="4885755"/>
                  <a:pt x="6373614" y="4893742"/>
                  <a:pt x="6474022" y="4893742"/>
                </a:cubicBezTo>
                <a:cubicBezTo>
                  <a:pt x="6660579" y="4893742"/>
                  <a:pt x="6753857" y="4856945"/>
                  <a:pt x="6753857" y="4783349"/>
                </a:cubicBezTo>
                <a:cubicBezTo>
                  <a:pt x="6753857" y="4769657"/>
                  <a:pt x="6750862" y="4758389"/>
                  <a:pt x="6744872" y="4749547"/>
                </a:cubicBezTo>
                <a:cubicBezTo>
                  <a:pt x="6738881" y="4740704"/>
                  <a:pt x="6727044" y="4730007"/>
                  <a:pt x="6709357" y="4717456"/>
                </a:cubicBezTo>
                <a:cubicBezTo>
                  <a:pt x="6687678" y="4702052"/>
                  <a:pt x="6673273" y="4685222"/>
                  <a:pt x="6666141" y="4666966"/>
                </a:cubicBezTo>
                <a:cubicBezTo>
                  <a:pt x="6659010" y="4648709"/>
                  <a:pt x="6655444" y="4619899"/>
                  <a:pt x="6655444" y="4580534"/>
                </a:cubicBezTo>
                <a:lnTo>
                  <a:pt x="6655444" y="4083336"/>
                </a:lnTo>
                <a:cubicBezTo>
                  <a:pt x="6655444" y="4047965"/>
                  <a:pt x="6639756" y="4030279"/>
                  <a:pt x="6608378" y="4030279"/>
                </a:cubicBezTo>
                <a:close/>
                <a:moveTo>
                  <a:pt x="1636328" y="4030279"/>
                </a:moveTo>
                <a:cubicBezTo>
                  <a:pt x="1667706" y="4030279"/>
                  <a:pt x="1683395" y="4047965"/>
                  <a:pt x="1683395" y="4083336"/>
                </a:cubicBezTo>
                <a:lnTo>
                  <a:pt x="1683395" y="4580534"/>
                </a:lnTo>
                <a:cubicBezTo>
                  <a:pt x="1683395" y="4619899"/>
                  <a:pt x="1686960" y="4648709"/>
                  <a:pt x="1694091" y="4666966"/>
                </a:cubicBezTo>
                <a:cubicBezTo>
                  <a:pt x="1701223" y="4685222"/>
                  <a:pt x="1715629" y="4702052"/>
                  <a:pt x="1737308" y="4717456"/>
                </a:cubicBezTo>
                <a:cubicBezTo>
                  <a:pt x="1754994" y="4730007"/>
                  <a:pt x="1766832" y="4740704"/>
                  <a:pt x="1772822" y="4749547"/>
                </a:cubicBezTo>
                <a:cubicBezTo>
                  <a:pt x="1778812" y="4758389"/>
                  <a:pt x="1781807" y="4769657"/>
                  <a:pt x="1781807" y="4783349"/>
                </a:cubicBezTo>
                <a:cubicBezTo>
                  <a:pt x="1781807" y="4856945"/>
                  <a:pt x="1688530" y="4893742"/>
                  <a:pt x="1501973" y="4893742"/>
                </a:cubicBezTo>
                <a:cubicBezTo>
                  <a:pt x="1401564" y="4893742"/>
                  <a:pt x="1321978" y="4885755"/>
                  <a:pt x="1263216" y="4869781"/>
                </a:cubicBezTo>
                <a:cubicBezTo>
                  <a:pt x="1243248" y="4864076"/>
                  <a:pt x="1227131" y="4854092"/>
                  <a:pt x="1214865" y="4839829"/>
                </a:cubicBezTo>
                <a:cubicBezTo>
                  <a:pt x="1202599" y="4825567"/>
                  <a:pt x="1196466" y="4809307"/>
                  <a:pt x="1196466" y="4791051"/>
                </a:cubicBezTo>
                <a:cubicBezTo>
                  <a:pt x="1196466" y="4775647"/>
                  <a:pt x="1199604" y="4763667"/>
                  <a:pt x="1205880" y="4755109"/>
                </a:cubicBezTo>
                <a:cubicBezTo>
                  <a:pt x="1212155" y="4746551"/>
                  <a:pt x="1228130" y="4732859"/>
                  <a:pt x="1253802" y="4714032"/>
                </a:cubicBezTo>
                <a:cubicBezTo>
                  <a:pt x="1271488" y="4700911"/>
                  <a:pt x="1284039" y="4679517"/>
                  <a:pt x="1291456" y="4649850"/>
                </a:cubicBezTo>
                <a:cubicBezTo>
                  <a:pt x="1298873" y="4620184"/>
                  <a:pt x="1302581" y="4575970"/>
                  <a:pt x="1302581" y="4517207"/>
                </a:cubicBezTo>
                <a:cubicBezTo>
                  <a:pt x="1302581" y="4498381"/>
                  <a:pt x="1301297" y="4463152"/>
                  <a:pt x="1298730" y="4411521"/>
                </a:cubicBezTo>
                <a:cubicBezTo>
                  <a:pt x="1296163" y="4359890"/>
                  <a:pt x="1294308" y="4329795"/>
                  <a:pt x="1293167" y="4321238"/>
                </a:cubicBezTo>
                <a:cubicBezTo>
                  <a:pt x="1289744" y="4297847"/>
                  <a:pt x="1273770" y="4279876"/>
                  <a:pt x="1245245" y="4267325"/>
                </a:cubicBezTo>
                <a:cubicBezTo>
                  <a:pt x="1209873" y="4251921"/>
                  <a:pt x="1192187" y="4229101"/>
                  <a:pt x="1192187" y="4198864"/>
                </a:cubicBezTo>
                <a:cubicBezTo>
                  <a:pt x="1192187" y="4162922"/>
                  <a:pt x="1215293" y="4136108"/>
                  <a:pt x="1261504" y="4118422"/>
                </a:cubicBezTo>
                <a:cubicBezTo>
                  <a:pt x="1325401" y="4093890"/>
                  <a:pt x="1393862" y="4073067"/>
                  <a:pt x="1466887" y="4055952"/>
                </a:cubicBezTo>
                <a:cubicBezTo>
                  <a:pt x="1539912" y="4038836"/>
                  <a:pt x="1596392" y="4030279"/>
                  <a:pt x="1636328" y="4030279"/>
                </a:cubicBezTo>
                <a:close/>
                <a:moveTo>
                  <a:pt x="7296930" y="4023433"/>
                </a:moveTo>
                <a:cubicBezTo>
                  <a:pt x="7184540" y="4023433"/>
                  <a:pt x="7076714" y="4050817"/>
                  <a:pt x="6973452" y="4105586"/>
                </a:cubicBezTo>
                <a:cubicBezTo>
                  <a:pt x="6935799" y="4126124"/>
                  <a:pt x="6905990" y="4150085"/>
                  <a:pt x="6884026" y="4177470"/>
                </a:cubicBezTo>
                <a:cubicBezTo>
                  <a:pt x="6862062" y="4204854"/>
                  <a:pt x="6851079" y="4232239"/>
                  <a:pt x="6851079" y="4259623"/>
                </a:cubicBezTo>
                <a:cubicBezTo>
                  <a:pt x="6851079" y="4286437"/>
                  <a:pt x="6859922" y="4308116"/>
                  <a:pt x="6877608" y="4324661"/>
                </a:cubicBezTo>
                <a:cubicBezTo>
                  <a:pt x="6895293" y="4341206"/>
                  <a:pt x="6918114" y="4349478"/>
                  <a:pt x="6946068" y="4349478"/>
                </a:cubicBezTo>
                <a:cubicBezTo>
                  <a:pt x="7001408" y="4349478"/>
                  <a:pt x="7054464" y="4313251"/>
                  <a:pt x="7105240" y="4240796"/>
                </a:cubicBezTo>
                <a:cubicBezTo>
                  <a:pt x="7125208" y="4213412"/>
                  <a:pt x="7141896" y="4194585"/>
                  <a:pt x="7155302" y="4184316"/>
                </a:cubicBezTo>
                <a:cubicBezTo>
                  <a:pt x="7168709" y="4174047"/>
                  <a:pt x="7183970" y="4168912"/>
                  <a:pt x="7201085" y="4168912"/>
                </a:cubicBezTo>
                <a:cubicBezTo>
                  <a:pt x="7229611" y="4168912"/>
                  <a:pt x="7250149" y="4182462"/>
                  <a:pt x="7262700" y="4209561"/>
                </a:cubicBezTo>
                <a:cubicBezTo>
                  <a:pt x="7275251" y="4236660"/>
                  <a:pt x="7281526" y="4280447"/>
                  <a:pt x="7281526" y="4340920"/>
                </a:cubicBezTo>
                <a:cubicBezTo>
                  <a:pt x="7281526" y="4364882"/>
                  <a:pt x="7277248" y="4380143"/>
                  <a:pt x="7268690" y="4386704"/>
                </a:cubicBezTo>
                <a:cubicBezTo>
                  <a:pt x="7260132" y="4393264"/>
                  <a:pt x="7239309" y="4396545"/>
                  <a:pt x="7206220" y="4396545"/>
                </a:cubicBezTo>
                <a:cubicBezTo>
                  <a:pt x="7057317" y="4397115"/>
                  <a:pt x="6945498" y="4433343"/>
                  <a:pt x="6870762" y="4505227"/>
                </a:cubicBezTo>
                <a:cubicBezTo>
                  <a:pt x="6822838" y="4550867"/>
                  <a:pt x="6798878" y="4603354"/>
                  <a:pt x="6798878" y="4662687"/>
                </a:cubicBezTo>
                <a:cubicBezTo>
                  <a:pt x="6798878" y="4699770"/>
                  <a:pt x="6807720" y="4735284"/>
                  <a:pt x="6825406" y="4769229"/>
                </a:cubicBezTo>
                <a:cubicBezTo>
                  <a:pt x="6843092" y="4803174"/>
                  <a:pt x="6867053" y="4830701"/>
                  <a:pt x="6897290" y="4851810"/>
                </a:cubicBezTo>
                <a:cubicBezTo>
                  <a:pt x="6943501" y="4883758"/>
                  <a:pt x="7003974" y="4899733"/>
                  <a:pt x="7078711" y="4899733"/>
                </a:cubicBezTo>
                <a:cubicBezTo>
                  <a:pt x="7151166" y="4899733"/>
                  <a:pt x="7215918" y="4878909"/>
                  <a:pt x="7272968" y="4837262"/>
                </a:cubicBezTo>
                <a:cubicBezTo>
                  <a:pt x="7291796" y="4822999"/>
                  <a:pt x="7306914" y="4815868"/>
                  <a:pt x="7318324" y="4815868"/>
                </a:cubicBezTo>
                <a:cubicBezTo>
                  <a:pt x="7328594" y="4815868"/>
                  <a:pt x="7339718" y="4823285"/>
                  <a:pt x="7351699" y="4838118"/>
                </a:cubicBezTo>
                <a:cubicBezTo>
                  <a:pt x="7386500" y="4879195"/>
                  <a:pt x="7433852" y="4899733"/>
                  <a:pt x="7493756" y="4899733"/>
                </a:cubicBezTo>
                <a:cubicBezTo>
                  <a:pt x="7540538" y="4899733"/>
                  <a:pt x="7585322" y="4887182"/>
                  <a:pt x="7628110" y="4862079"/>
                </a:cubicBezTo>
                <a:cubicBezTo>
                  <a:pt x="7662911" y="4842111"/>
                  <a:pt x="7691294" y="4817294"/>
                  <a:pt x="7713258" y="4787628"/>
                </a:cubicBezTo>
                <a:cubicBezTo>
                  <a:pt x="7735223" y="4757961"/>
                  <a:pt x="7746205" y="4729436"/>
                  <a:pt x="7746205" y="4702052"/>
                </a:cubicBezTo>
                <a:cubicBezTo>
                  <a:pt x="7746205" y="4680943"/>
                  <a:pt x="7737078" y="4668962"/>
                  <a:pt x="7718820" y="4666110"/>
                </a:cubicBezTo>
                <a:cubicBezTo>
                  <a:pt x="7700564" y="4663257"/>
                  <a:pt x="7688584" y="4660120"/>
                  <a:pt x="7682878" y="4656696"/>
                </a:cubicBezTo>
                <a:cubicBezTo>
                  <a:pt x="7677174" y="4653273"/>
                  <a:pt x="7671184" y="4645286"/>
                  <a:pt x="7664908" y="4632735"/>
                </a:cubicBezTo>
                <a:cubicBezTo>
                  <a:pt x="7652357" y="4606492"/>
                  <a:pt x="7646081" y="4549156"/>
                  <a:pt x="7646081" y="4460727"/>
                </a:cubicBezTo>
                <a:lnTo>
                  <a:pt x="7647792" y="4333219"/>
                </a:lnTo>
                <a:cubicBezTo>
                  <a:pt x="7647792" y="4272745"/>
                  <a:pt x="7640518" y="4225250"/>
                  <a:pt x="7625970" y="4190734"/>
                </a:cubicBezTo>
                <a:cubicBezTo>
                  <a:pt x="7611422" y="4156218"/>
                  <a:pt x="7585892" y="4125554"/>
                  <a:pt x="7549380" y="4098740"/>
                </a:cubicBezTo>
                <a:cubicBezTo>
                  <a:pt x="7480349" y="4048535"/>
                  <a:pt x="7396198" y="4023433"/>
                  <a:pt x="7296930" y="4023433"/>
                </a:cubicBezTo>
                <a:close/>
                <a:moveTo>
                  <a:pt x="4899607" y="4023433"/>
                </a:moveTo>
                <a:cubicBezTo>
                  <a:pt x="4925708" y="4023433"/>
                  <a:pt x="4951007" y="4025126"/>
                  <a:pt x="4975503" y="4028514"/>
                </a:cubicBezTo>
                <a:lnTo>
                  <a:pt x="5037416" y="4041791"/>
                </a:lnTo>
                <a:lnTo>
                  <a:pt x="4954516" y="4229560"/>
                </a:lnTo>
                <a:lnTo>
                  <a:pt x="4918163" y="4302554"/>
                </a:lnTo>
                <a:lnTo>
                  <a:pt x="4909877" y="4281017"/>
                </a:lnTo>
                <a:cubicBezTo>
                  <a:pt x="4891050" y="4242223"/>
                  <a:pt x="4864807" y="4222255"/>
                  <a:pt x="4831147" y="4221114"/>
                </a:cubicBezTo>
                <a:cubicBezTo>
                  <a:pt x="4806045" y="4221114"/>
                  <a:pt x="4785934" y="4230384"/>
                  <a:pt x="4770815" y="4248926"/>
                </a:cubicBezTo>
                <a:cubicBezTo>
                  <a:pt x="4755697" y="4267468"/>
                  <a:pt x="4748138" y="4292142"/>
                  <a:pt x="4748138" y="4322949"/>
                </a:cubicBezTo>
                <a:cubicBezTo>
                  <a:pt x="4748138" y="4357180"/>
                  <a:pt x="4754556" y="4403819"/>
                  <a:pt x="4767392" y="4462866"/>
                </a:cubicBezTo>
                <a:cubicBezTo>
                  <a:pt x="4773811" y="4492390"/>
                  <a:pt x="4780835" y="4520238"/>
                  <a:pt x="4788466" y="4546410"/>
                </a:cubicBezTo>
                <a:lnTo>
                  <a:pt x="4790886" y="4553610"/>
                </a:lnTo>
                <a:lnTo>
                  <a:pt x="4685814" y="4750377"/>
                </a:lnTo>
                <a:lnTo>
                  <a:pt x="4623473" y="4864875"/>
                </a:lnTo>
                <a:lnTo>
                  <a:pt x="4557891" y="4834267"/>
                </a:lnTo>
                <a:cubicBezTo>
                  <a:pt x="4533538" y="4819719"/>
                  <a:pt x="4510807" y="4802746"/>
                  <a:pt x="4489698" y="4783349"/>
                </a:cubicBezTo>
                <a:cubicBezTo>
                  <a:pt x="4407544" y="4708042"/>
                  <a:pt x="4366468" y="4609915"/>
                  <a:pt x="4366468" y="4488967"/>
                </a:cubicBezTo>
                <a:cubicBezTo>
                  <a:pt x="4366468" y="4354327"/>
                  <a:pt x="4416673" y="4244219"/>
                  <a:pt x="4517082" y="4158643"/>
                </a:cubicBezTo>
                <a:cubicBezTo>
                  <a:pt x="4622056" y="4068503"/>
                  <a:pt x="4749564" y="4023433"/>
                  <a:pt x="4899607" y="4023433"/>
                </a:cubicBezTo>
                <a:close/>
                <a:moveTo>
                  <a:pt x="4135859" y="4023433"/>
                </a:moveTo>
                <a:cubicBezTo>
                  <a:pt x="4162102" y="4023433"/>
                  <a:pt x="4188631" y="4040263"/>
                  <a:pt x="4215445" y="4073923"/>
                </a:cubicBezTo>
                <a:cubicBezTo>
                  <a:pt x="4237124" y="4100737"/>
                  <a:pt x="4254810" y="4130118"/>
                  <a:pt x="4268502" y="4162066"/>
                </a:cubicBezTo>
                <a:cubicBezTo>
                  <a:pt x="4282194" y="4194015"/>
                  <a:pt x="4289040" y="4221684"/>
                  <a:pt x="4289040" y="4245075"/>
                </a:cubicBezTo>
                <a:cubicBezTo>
                  <a:pt x="4289040" y="4267895"/>
                  <a:pt x="4281053" y="4286865"/>
                  <a:pt x="4265079" y="4301983"/>
                </a:cubicBezTo>
                <a:cubicBezTo>
                  <a:pt x="4249105" y="4317102"/>
                  <a:pt x="4229137" y="4324661"/>
                  <a:pt x="4205176" y="4324661"/>
                </a:cubicBezTo>
                <a:cubicBezTo>
                  <a:pt x="4185208" y="4324661"/>
                  <a:pt x="4167380" y="4319812"/>
                  <a:pt x="4151691" y="4310113"/>
                </a:cubicBezTo>
                <a:cubicBezTo>
                  <a:pt x="4136001" y="4300414"/>
                  <a:pt x="4110756" y="4279020"/>
                  <a:pt x="4075956" y="4245931"/>
                </a:cubicBezTo>
                <a:cubicBezTo>
                  <a:pt x="4039443" y="4210559"/>
                  <a:pt x="4009206" y="4192874"/>
                  <a:pt x="3985245" y="4192874"/>
                </a:cubicBezTo>
                <a:cubicBezTo>
                  <a:pt x="3969271" y="4192874"/>
                  <a:pt x="3955436" y="4198721"/>
                  <a:pt x="3943740" y="4210417"/>
                </a:cubicBezTo>
                <a:cubicBezTo>
                  <a:pt x="3932045" y="4222112"/>
                  <a:pt x="3926197" y="4235947"/>
                  <a:pt x="3926197" y="4251921"/>
                </a:cubicBezTo>
                <a:cubicBezTo>
                  <a:pt x="3926197" y="4279876"/>
                  <a:pt x="3953011" y="4306119"/>
                  <a:pt x="4006639" y="4330651"/>
                </a:cubicBezTo>
                <a:cubicBezTo>
                  <a:pt x="4103055" y="4374010"/>
                  <a:pt x="4176936" y="4421362"/>
                  <a:pt x="4228281" y="4472708"/>
                </a:cubicBezTo>
                <a:cubicBezTo>
                  <a:pt x="4271640" y="4516066"/>
                  <a:pt x="4293319" y="4569123"/>
                  <a:pt x="4293319" y="4631879"/>
                </a:cubicBezTo>
                <a:cubicBezTo>
                  <a:pt x="4293319" y="4711180"/>
                  <a:pt x="4258518" y="4777359"/>
                  <a:pt x="4188916" y="4830416"/>
                </a:cubicBezTo>
                <a:cubicBezTo>
                  <a:pt x="4129013" y="4876627"/>
                  <a:pt x="4055703" y="4899733"/>
                  <a:pt x="3968985" y="4899733"/>
                </a:cubicBezTo>
                <a:cubicBezTo>
                  <a:pt x="3946736" y="4899733"/>
                  <a:pt x="3906229" y="4896024"/>
                  <a:pt x="3847467" y="4888608"/>
                </a:cubicBezTo>
                <a:cubicBezTo>
                  <a:pt x="3792128" y="4882332"/>
                  <a:pt x="3761035" y="4879195"/>
                  <a:pt x="3754189" y="4879195"/>
                </a:cubicBezTo>
                <a:cubicBezTo>
                  <a:pt x="3746773" y="4879195"/>
                  <a:pt x="3738215" y="4880050"/>
                  <a:pt x="3728516" y="4881762"/>
                </a:cubicBezTo>
                <a:cubicBezTo>
                  <a:pt x="3711971" y="4884044"/>
                  <a:pt x="3699990" y="4885185"/>
                  <a:pt x="3692574" y="4885185"/>
                </a:cubicBezTo>
                <a:cubicBezTo>
                  <a:pt x="3665760" y="4885185"/>
                  <a:pt x="3644652" y="4878339"/>
                  <a:pt x="3629248" y="4864647"/>
                </a:cubicBezTo>
                <a:cubicBezTo>
                  <a:pt x="3605857" y="4843538"/>
                  <a:pt x="3584178" y="4810306"/>
                  <a:pt x="3564210" y="4764950"/>
                </a:cubicBezTo>
                <a:cubicBezTo>
                  <a:pt x="3544242" y="4719595"/>
                  <a:pt x="3534258" y="4680658"/>
                  <a:pt x="3534258" y="4648139"/>
                </a:cubicBezTo>
                <a:cubicBezTo>
                  <a:pt x="3534258" y="4595652"/>
                  <a:pt x="3554796" y="4569409"/>
                  <a:pt x="3595873" y="4569409"/>
                </a:cubicBezTo>
                <a:cubicBezTo>
                  <a:pt x="3611847" y="4569409"/>
                  <a:pt x="3626538" y="4574686"/>
                  <a:pt x="3639945" y="4585240"/>
                </a:cubicBezTo>
                <a:cubicBezTo>
                  <a:pt x="3653352" y="4595795"/>
                  <a:pt x="3681449" y="4623892"/>
                  <a:pt x="3724237" y="4669533"/>
                </a:cubicBezTo>
                <a:cubicBezTo>
                  <a:pt x="3747629" y="4694635"/>
                  <a:pt x="3767025" y="4711893"/>
                  <a:pt x="3782429" y="4721306"/>
                </a:cubicBezTo>
                <a:cubicBezTo>
                  <a:pt x="3797833" y="4730720"/>
                  <a:pt x="3814378" y="4735427"/>
                  <a:pt x="3832063" y="4735427"/>
                </a:cubicBezTo>
                <a:cubicBezTo>
                  <a:pt x="3850890" y="4735427"/>
                  <a:pt x="3866008" y="4730435"/>
                  <a:pt x="3877419" y="4720451"/>
                </a:cubicBezTo>
                <a:cubicBezTo>
                  <a:pt x="3888829" y="4710467"/>
                  <a:pt x="3894534" y="4697202"/>
                  <a:pt x="3894534" y="4680658"/>
                </a:cubicBezTo>
                <a:cubicBezTo>
                  <a:pt x="3894534" y="4654985"/>
                  <a:pt x="3872569" y="4631594"/>
                  <a:pt x="3828640" y="4610485"/>
                </a:cubicBezTo>
                <a:cubicBezTo>
                  <a:pt x="3736788" y="4565415"/>
                  <a:pt x="3670467" y="4518919"/>
                  <a:pt x="3629676" y="4470996"/>
                </a:cubicBezTo>
                <a:cubicBezTo>
                  <a:pt x="3588884" y="4423074"/>
                  <a:pt x="3568489" y="4367734"/>
                  <a:pt x="3568489" y="4304978"/>
                </a:cubicBezTo>
                <a:cubicBezTo>
                  <a:pt x="3568489" y="4237088"/>
                  <a:pt x="3589312" y="4178611"/>
                  <a:pt x="3630959" y="4129547"/>
                </a:cubicBezTo>
                <a:cubicBezTo>
                  <a:pt x="3690292" y="4059375"/>
                  <a:pt x="3771304" y="4024289"/>
                  <a:pt x="3873996" y="4024289"/>
                </a:cubicBezTo>
                <a:cubicBezTo>
                  <a:pt x="3902521" y="4024289"/>
                  <a:pt x="3949017" y="4030564"/>
                  <a:pt x="4013485" y="4043115"/>
                </a:cubicBezTo>
                <a:cubicBezTo>
                  <a:pt x="4026607" y="4045397"/>
                  <a:pt x="4037446" y="4046538"/>
                  <a:pt x="4046004" y="4046538"/>
                </a:cubicBezTo>
                <a:cubicBezTo>
                  <a:pt x="4055703" y="4046538"/>
                  <a:pt x="4074530" y="4041404"/>
                  <a:pt x="4102484" y="4031135"/>
                </a:cubicBezTo>
                <a:cubicBezTo>
                  <a:pt x="4115606" y="4026000"/>
                  <a:pt x="4126731" y="4023433"/>
                  <a:pt x="4135859" y="4023433"/>
                </a:cubicBezTo>
                <a:close/>
                <a:moveTo>
                  <a:pt x="3004132" y="4023433"/>
                </a:moveTo>
                <a:cubicBezTo>
                  <a:pt x="3108535" y="4023433"/>
                  <a:pt x="3200102" y="4050532"/>
                  <a:pt x="3278832" y="4104730"/>
                </a:cubicBezTo>
                <a:cubicBezTo>
                  <a:pt x="3335312" y="4143525"/>
                  <a:pt x="3380668" y="4194015"/>
                  <a:pt x="3414898" y="4256200"/>
                </a:cubicBezTo>
                <a:cubicBezTo>
                  <a:pt x="3450270" y="4321238"/>
                  <a:pt x="3467956" y="4389128"/>
                  <a:pt x="3467956" y="4459871"/>
                </a:cubicBezTo>
                <a:cubicBezTo>
                  <a:pt x="3467956" y="4583671"/>
                  <a:pt x="3411190" y="4688930"/>
                  <a:pt x="3297659" y="4775647"/>
                </a:cubicBezTo>
                <a:cubicBezTo>
                  <a:pt x="3189262" y="4858371"/>
                  <a:pt x="3065177" y="4899733"/>
                  <a:pt x="2925403" y="4899733"/>
                </a:cubicBezTo>
                <a:cubicBezTo>
                  <a:pt x="2789051" y="4899733"/>
                  <a:pt x="2678658" y="4860938"/>
                  <a:pt x="2594223" y="4783349"/>
                </a:cubicBezTo>
                <a:cubicBezTo>
                  <a:pt x="2512070" y="4708042"/>
                  <a:pt x="2470993" y="4609915"/>
                  <a:pt x="2470993" y="4488967"/>
                </a:cubicBezTo>
                <a:cubicBezTo>
                  <a:pt x="2470993" y="4354327"/>
                  <a:pt x="2521198" y="4244219"/>
                  <a:pt x="2621607" y="4158643"/>
                </a:cubicBezTo>
                <a:cubicBezTo>
                  <a:pt x="2726580" y="4068503"/>
                  <a:pt x="2854089" y="4023433"/>
                  <a:pt x="3004132" y="4023433"/>
                </a:cubicBezTo>
                <a:close/>
                <a:moveTo>
                  <a:pt x="6486004" y="3708512"/>
                </a:moveTo>
                <a:cubicBezTo>
                  <a:pt x="6423818" y="3708512"/>
                  <a:pt x="6357069" y="3722775"/>
                  <a:pt x="6285755" y="3751300"/>
                </a:cubicBezTo>
                <a:cubicBezTo>
                  <a:pt x="6215582" y="3779255"/>
                  <a:pt x="6180497" y="3817765"/>
                  <a:pt x="6180497" y="3866828"/>
                </a:cubicBezTo>
                <a:cubicBezTo>
                  <a:pt x="6180497" y="3903341"/>
                  <a:pt x="6197042" y="3931866"/>
                  <a:pt x="6230130" y="3952405"/>
                </a:cubicBezTo>
                <a:cubicBezTo>
                  <a:pt x="6254663" y="3968379"/>
                  <a:pt x="6287752" y="3976366"/>
                  <a:pt x="6329399" y="3976366"/>
                </a:cubicBezTo>
                <a:cubicBezTo>
                  <a:pt x="6428097" y="3976366"/>
                  <a:pt x="6512247" y="3956113"/>
                  <a:pt x="6581848" y="3915607"/>
                </a:cubicBezTo>
                <a:cubicBezTo>
                  <a:pt x="6625778" y="3889934"/>
                  <a:pt x="6647742" y="3855133"/>
                  <a:pt x="6647742" y="3811204"/>
                </a:cubicBezTo>
                <a:cubicBezTo>
                  <a:pt x="6647742" y="3779826"/>
                  <a:pt x="6633194" y="3754866"/>
                  <a:pt x="6604098" y="3736325"/>
                </a:cubicBezTo>
                <a:cubicBezTo>
                  <a:pt x="6575002" y="3717783"/>
                  <a:pt x="6535638" y="3708512"/>
                  <a:pt x="6486004" y="3708512"/>
                </a:cubicBezTo>
                <a:close/>
                <a:moveTo>
                  <a:pt x="1513954" y="3708512"/>
                </a:moveTo>
                <a:cubicBezTo>
                  <a:pt x="1563588" y="3708512"/>
                  <a:pt x="1602953" y="3717783"/>
                  <a:pt x="1632049" y="3736325"/>
                </a:cubicBezTo>
                <a:cubicBezTo>
                  <a:pt x="1661145" y="3754866"/>
                  <a:pt x="1675693" y="3779826"/>
                  <a:pt x="1675693" y="3811204"/>
                </a:cubicBezTo>
                <a:cubicBezTo>
                  <a:pt x="1675693" y="3855133"/>
                  <a:pt x="1653728" y="3889934"/>
                  <a:pt x="1609799" y="3915607"/>
                </a:cubicBezTo>
                <a:cubicBezTo>
                  <a:pt x="1540197" y="3956113"/>
                  <a:pt x="1456047" y="3976366"/>
                  <a:pt x="1357350" y="3976366"/>
                </a:cubicBezTo>
                <a:cubicBezTo>
                  <a:pt x="1315702" y="3976366"/>
                  <a:pt x="1282613" y="3968379"/>
                  <a:pt x="1258081" y="3952405"/>
                </a:cubicBezTo>
                <a:cubicBezTo>
                  <a:pt x="1224991" y="3931866"/>
                  <a:pt x="1208447" y="3903341"/>
                  <a:pt x="1208447" y="3866828"/>
                </a:cubicBezTo>
                <a:cubicBezTo>
                  <a:pt x="1208447" y="3817765"/>
                  <a:pt x="1243533" y="3779255"/>
                  <a:pt x="1313705" y="3751300"/>
                </a:cubicBezTo>
                <a:cubicBezTo>
                  <a:pt x="1385019" y="3722775"/>
                  <a:pt x="1451769" y="3708512"/>
                  <a:pt x="1513954" y="3708512"/>
                </a:cubicBezTo>
                <a:close/>
                <a:moveTo>
                  <a:pt x="2278670" y="3707657"/>
                </a:moveTo>
                <a:cubicBezTo>
                  <a:pt x="2323740" y="3707657"/>
                  <a:pt x="2346275" y="3735611"/>
                  <a:pt x="2346275" y="3791521"/>
                </a:cubicBezTo>
                <a:cubicBezTo>
                  <a:pt x="2346275" y="3809778"/>
                  <a:pt x="2343422" y="3851710"/>
                  <a:pt x="2337718" y="3917318"/>
                </a:cubicBezTo>
                <a:cubicBezTo>
                  <a:pt x="2330301" y="4019439"/>
                  <a:pt x="2326022" y="4113003"/>
                  <a:pt x="2324881" y="4198008"/>
                </a:cubicBezTo>
                <a:lnTo>
                  <a:pt x="2324881" y="4472708"/>
                </a:lnTo>
                <a:cubicBezTo>
                  <a:pt x="2324881" y="4594226"/>
                  <a:pt x="2326735" y="4664969"/>
                  <a:pt x="2330444" y="4684937"/>
                </a:cubicBezTo>
                <a:cubicBezTo>
                  <a:pt x="2334152" y="4704904"/>
                  <a:pt x="2348272" y="4720308"/>
                  <a:pt x="2372804" y="4731148"/>
                </a:cubicBezTo>
                <a:cubicBezTo>
                  <a:pt x="2393912" y="4740276"/>
                  <a:pt x="2408032" y="4748833"/>
                  <a:pt x="2415164" y="4756821"/>
                </a:cubicBezTo>
                <a:cubicBezTo>
                  <a:pt x="2422295" y="4764808"/>
                  <a:pt x="2425861" y="4776218"/>
                  <a:pt x="2425861" y="4791051"/>
                </a:cubicBezTo>
                <a:cubicBezTo>
                  <a:pt x="2425861" y="4809878"/>
                  <a:pt x="2419157" y="4826993"/>
                  <a:pt x="2405751" y="4842397"/>
                </a:cubicBezTo>
                <a:cubicBezTo>
                  <a:pt x="2392344" y="4857800"/>
                  <a:pt x="2374515" y="4868640"/>
                  <a:pt x="2352265" y="4874916"/>
                </a:cubicBezTo>
                <a:cubicBezTo>
                  <a:pt x="2311189" y="4887467"/>
                  <a:pt x="2241872" y="4893742"/>
                  <a:pt x="2144315" y="4893742"/>
                </a:cubicBezTo>
                <a:cubicBezTo>
                  <a:pt x="2034207" y="4893742"/>
                  <a:pt x="1956904" y="4885470"/>
                  <a:pt x="1912404" y="4868925"/>
                </a:cubicBezTo>
                <a:cubicBezTo>
                  <a:pt x="1891866" y="4861509"/>
                  <a:pt x="1875036" y="4849956"/>
                  <a:pt x="1861914" y="4834267"/>
                </a:cubicBezTo>
                <a:cubicBezTo>
                  <a:pt x="1848792" y="4818578"/>
                  <a:pt x="1842232" y="4802176"/>
                  <a:pt x="1842232" y="4785061"/>
                </a:cubicBezTo>
                <a:cubicBezTo>
                  <a:pt x="1842232" y="4771369"/>
                  <a:pt x="1845797" y="4760814"/>
                  <a:pt x="1852929" y="4753398"/>
                </a:cubicBezTo>
                <a:cubicBezTo>
                  <a:pt x="1860060" y="4745981"/>
                  <a:pt x="1875607" y="4737138"/>
                  <a:pt x="1899568" y="4726869"/>
                </a:cubicBezTo>
                <a:cubicBezTo>
                  <a:pt x="1921817" y="4717170"/>
                  <a:pt x="1935510" y="4690642"/>
                  <a:pt x="1940644" y="4647283"/>
                </a:cubicBezTo>
                <a:cubicBezTo>
                  <a:pt x="1949772" y="4573117"/>
                  <a:pt x="1954337" y="4467573"/>
                  <a:pt x="1954337" y="4330651"/>
                </a:cubicBezTo>
                <a:cubicBezTo>
                  <a:pt x="1954337" y="4191447"/>
                  <a:pt x="1950343" y="4101878"/>
                  <a:pt x="1942356" y="4061942"/>
                </a:cubicBezTo>
                <a:cubicBezTo>
                  <a:pt x="1934369" y="4022006"/>
                  <a:pt x="1914401" y="3992340"/>
                  <a:pt x="1882453" y="3972943"/>
                </a:cubicBezTo>
                <a:cubicBezTo>
                  <a:pt x="1858491" y="3959251"/>
                  <a:pt x="1842089" y="3946272"/>
                  <a:pt x="1833246" y="3934006"/>
                </a:cubicBezTo>
                <a:cubicBezTo>
                  <a:pt x="1824403" y="3921740"/>
                  <a:pt x="1819982" y="3906764"/>
                  <a:pt x="1819982" y="3889078"/>
                </a:cubicBezTo>
                <a:cubicBezTo>
                  <a:pt x="1819982" y="3861123"/>
                  <a:pt x="1833389" y="3836734"/>
                  <a:pt x="1860203" y="3815911"/>
                </a:cubicBezTo>
                <a:cubicBezTo>
                  <a:pt x="1887017" y="3795087"/>
                  <a:pt x="1929805" y="3775832"/>
                  <a:pt x="1988567" y="3758147"/>
                </a:cubicBezTo>
                <a:cubicBezTo>
                  <a:pt x="2027932" y="3746166"/>
                  <a:pt x="2078992" y="3734756"/>
                  <a:pt x="2141748" y="3723916"/>
                </a:cubicBezTo>
                <a:cubicBezTo>
                  <a:pt x="2204504" y="3713077"/>
                  <a:pt x="2250144" y="3707657"/>
                  <a:pt x="2278670" y="3707657"/>
                </a:cubicBezTo>
                <a:close/>
                <a:moveTo>
                  <a:pt x="5807124" y="3699099"/>
                </a:moveTo>
                <a:cubicBezTo>
                  <a:pt x="5675907" y="3699099"/>
                  <a:pt x="5575213" y="3731333"/>
                  <a:pt x="5505040" y="3795800"/>
                </a:cubicBezTo>
                <a:cubicBezTo>
                  <a:pt x="5457118" y="3839729"/>
                  <a:pt x="5433156" y="3896495"/>
                  <a:pt x="5433156" y="3966097"/>
                </a:cubicBezTo>
                <a:cubicBezTo>
                  <a:pt x="5433156" y="4013449"/>
                  <a:pt x="5446278" y="4060801"/>
                  <a:pt x="5472521" y="4108153"/>
                </a:cubicBezTo>
                <a:cubicBezTo>
                  <a:pt x="5487925" y="4136679"/>
                  <a:pt x="5495627" y="4154935"/>
                  <a:pt x="5495627" y="4162922"/>
                </a:cubicBezTo>
                <a:cubicBezTo>
                  <a:pt x="5495627" y="4182319"/>
                  <a:pt x="5485072" y="4192588"/>
                  <a:pt x="5463964" y="4193729"/>
                </a:cubicBezTo>
                <a:cubicBezTo>
                  <a:pt x="5441714" y="4194870"/>
                  <a:pt x="5428164" y="4197580"/>
                  <a:pt x="5423315" y="4201859"/>
                </a:cubicBezTo>
                <a:cubicBezTo>
                  <a:pt x="5418466" y="4206138"/>
                  <a:pt x="5415471" y="4217120"/>
                  <a:pt x="5414330" y="4234806"/>
                </a:cubicBezTo>
                <a:lnTo>
                  <a:pt x="5407483" y="4342632"/>
                </a:lnTo>
                <a:cubicBezTo>
                  <a:pt x="5406913" y="4354613"/>
                  <a:pt x="5410906" y="4362172"/>
                  <a:pt x="5419464" y="4365310"/>
                </a:cubicBezTo>
                <a:cubicBezTo>
                  <a:pt x="5428022" y="4368447"/>
                  <a:pt x="5447704" y="4370016"/>
                  <a:pt x="5478512" y="4370016"/>
                </a:cubicBezTo>
                <a:cubicBezTo>
                  <a:pt x="5504755" y="4369446"/>
                  <a:pt x="5522869" y="4374723"/>
                  <a:pt x="5532853" y="4385848"/>
                </a:cubicBezTo>
                <a:cubicBezTo>
                  <a:pt x="5542836" y="4396973"/>
                  <a:pt x="5547828" y="4416798"/>
                  <a:pt x="5547828" y="4445323"/>
                </a:cubicBezTo>
                <a:cubicBezTo>
                  <a:pt x="5547828" y="4509220"/>
                  <a:pt x="5542979" y="4569123"/>
                  <a:pt x="5533280" y="4625033"/>
                </a:cubicBezTo>
                <a:cubicBezTo>
                  <a:pt x="5527005" y="4662116"/>
                  <a:pt x="5508749" y="4687504"/>
                  <a:pt x="5478512" y="4701196"/>
                </a:cubicBezTo>
                <a:cubicBezTo>
                  <a:pt x="5450557" y="4713177"/>
                  <a:pt x="5432443" y="4723731"/>
                  <a:pt x="5424171" y="4732859"/>
                </a:cubicBezTo>
                <a:cubicBezTo>
                  <a:pt x="5415899" y="4741987"/>
                  <a:pt x="5411762" y="4756250"/>
                  <a:pt x="5411762" y="4775647"/>
                </a:cubicBezTo>
                <a:cubicBezTo>
                  <a:pt x="5411762" y="4854377"/>
                  <a:pt x="5510745" y="4893742"/>
                  <a:pt x="5708712" y="4893742"/>
                </a:cubicBezTo>
                <a:cubicBezTo>
                  <a:pt x="5842210" y="4893742"/>
                  <a:pt x="5938198" y="4884329"/>
                  <a:pt x="5996675" y="4865502"/>
                </a:cubicBezTo>
                <a:cubicBezTo>
                  <a:pt x="6055153" y="4846676"/>
                  <a:pt x="6084391" y="4815868"/>
                  <a:pt x="6084391" y="4773080"/>
                </a:cubicBezTo>
                <a:cubicBezTo>
                  <a:pt x="6084391" y="4732574"/>
                  <a:pt x="6059288" y="4704904"/>
                  <a:pt x="6009084" y="4690071"/>
                </a:cubicBezTo>
                <a:cubicBezTo>
                  <a:pt x="5986834" y="4683796"/>
                  <a:pt x="5970860" y="4676522"/>
                  <a:pt x="5961161" y="4668249"/>
                </a:cubicBezTo>
                <a:cubicBezTo>
                  <a:pt x="5951462" y="4659977"/>
                  <a:pt x="5944046" y="4646998"/>
                  <a:pt x="5938911" y="4629312"/>
                </a:cubicBezTo>
                <a:cubicBezTo>
                  <a:pt x="5925790" y="4588236"/>
                  <a:pt x="5919229" y="4537746"/>
                  <a:pt x="5919229" y="4477842"/>
                </a:cubicBezTo>
                <a:cubicBezTo>
                  <a:pt x="5919229" y="4433913"/>
                  <a:pt x="5923508" y="4404104"/>
                  <a:pt x="5932065" y="4388415"/>
                </a:cubicBezTo>
                <a:cubicBezTo>
                  <a:pt x="5940623" y="4372726"/>
                  <a:pt x="5956882" y="4364882"/>
                  <a:pt x="5980844" y="4364882"/>
                </a:cubicBezTo>
                <a:cubicBezTo>
                  <a:pt x="5987690" y="4364882"/>
                  <a:pt x="5996248" y="4365167"/>
                  <a:pt x="6006517" y="4365737"/>
                </a:cubicBezTo>
                <a:cubicBezTo>
                  <a:pt x="6021350" y="4366878"/>
                  <a:pt x="6030763" y="4367449"/>
                  <a:pt x="6034757" y="4367449"/>
                </a:cubicBezTo>
                <a:cubicBezTo>
                  <a:pt x="6052442" y="4367449"/>
                  <a:pt x="6063853" y="4364739"/>
                  <a:pt x="6068987" y="4359319"/>
                </a:cubicBezTo>
                <a:cubicBezTo>
                  <a:pt x="6074122" y="4353899"/>
                  <a:pt x="6077259" y="4340920"/>
                  <a:pt x="6078401" y="4320382"/>
                </a:cubicBezTo>
                <a:lnTo>
                  <a:pt x="6085247" y="4218546"/>
                </a:lnTo>
                <a:cubicBezTo>
                  <a:pt x="6086388" y="4205995"/>
                  <a:pt x="6083107" y="4197010"/>
                  <a:pt x="6075405" y="4191590"/>
                </a:cubicBezTo>
                <a:cubicBezTo>
                  <a:pt x="6067704" y="4186170"/>
                  <a:pt x="6055010" y="4183460"/>
                  <a:pt x="6037324" y="4183460"/>
                </a:cubicBezTo>
                <a:lnTo>
                  <a:pt x="5931210" y="4183460"/>
                </a:lnTo>
                <a:cubicBezTo>
                  <a:pt x="5916947" y="4183460"/>
                  <a:pt x="5907819" y="4180037"/>
                  <a:pt x="5903825" y="4173191"/>
                </a:cubicBezTo>
                <a:cubicBezTo>
                  <a:pt x="5896409" y="4156646"/>
                  <a:pt x="5887994" y="4143810"/>
                  <a:pt x="5878580" y="4134682"/>
                </a:cubicBezTo>
                <a:cubicBezTo>
                  <a:pt x="5869167" y="4125554"/>
                  <a:pt x="5851338" y="4113003"/>
                  <a:pt x="5825095" y="4097028"/>
                </a:cubicBezTo>
                <a:cubicBezTo>
                  <a:pt x="5739519" y="4045683"/>
                  <a:pt x="5696731" y="3997475"/>
                  <a:pt x="5696731" y="3952405"/>
                </a:cubicBezTo>
                <a:cubicBezTo>
                  <a:pt x="5696731" y="3935860"/>
                  <a:pt x="5702436" y="3921882"/>
                  <a:pt x="5713846" y="3910472"/>
                </a:cubicBezTo>
                <a:cubicBezTo>
                  <a:pt x="5725256" y="3899062"/>
                  <a:pt x="5738949" y="3893357"/>
                  <a:pt x="5754923" y="3893357"/>
                </a:cubicBezTo>
                <a:cubicBezTo>
                  <a:pt x="5779454" y="3893357"/>
                  <a:pt x="5803987" y="3906479"/>
                  <a:pt x="5828518" y="3932722"/>
                </a:cubicBezTo>
                <a:cubicBezTo>
                  <a:pt x="5862749" y="3970376"/>
                  <a:pt x="5884428" y="3992911"/>
                  <a:pt x="5893556" y="4000327"/>
                </a:cubicBezTo>
                <a:cubicBezTo>
                  <a:pt x="5931210" y="4028853"/>
                  <a:pt x="5970575" y="4043115"/>
                  <a:pt x="6011651" y="4043115"/>
                </a:cubicBezTo>
                <a:cubicBezTo>
                  <a:pt x="6048164" y="4043115"/>
                  <a:pt x="6078686" y="4030421"/>
                  <a:pt x="6103218" y="4005034"/>
                </a:cubicBezTo>
                <a:cubicBezTo>
                  <a:pt x="6127749" y="3979646"/>
                  <a:pt x="6140015" y="3948411"/>
                  <a:pt x="6140015" y="3911328"/>
                </a:cubicBezTo>
                <a:cubicBezTo>
                  <a:pt x="6140015" y="3859982"/>
                  <a:pt x="6115198" y="3814627"/>
                  <a:pt x="6065564" y="3775262"/>
                </a:cubicBezTo>
                <a:cubicBezTo>
                  <a:pt x="6001097" y="3724487"/>
                  <a:pt x="5914950" y="3699099"/>
                  <a:pt x="5807124" y="3699099"/>
                </a:cubicBezTo>
                <a:close/>
                <a:moveTo>
                  <a:pt x="1032011" y="3693964"/>
                </a:moveTo>
                <a:cubicBezTo>
                  <a:pt x="1051979" y="3693964"/>
                  <a:pt x="1071091" y="3705375"/>
                  <a:pt x="1089347" y="3728195"/>
                </a:cubicBezTo>
                <a:cubicBezTo>
                  <a:pt x="1139552" y="3792092"/>
                  <a:pt x="1164655" y="3862835"/>
                  <a:pt x="1164655" y="3940424"/>
                </a:cubicBezTo>
                <a:cubicBezTo>
                  <a:pt x="1164655" y="3975795"/>
                  <a:pt x="1156382" y="4004035"/>
                  <a:pt x="1139837" y="4025144"/>
                </a:cubicBezTo>
                <a:cubicBezTo>
                  <a:pt x="1123292" y="4046253"/>
                  <a:pt x="1101613" y="4056807"/>
                  <a:pt x="1074799" y="4056807"/>
                </a:cubicBezTo>
                <a:cubicBezTo>
                  <a:pt x="1054832" y="4056807"/>
                  <a:pt x="1039713" y="4052814"/>
                  <a:pt x="1029444" y="4044827"/>
                </a:cubicBezTo>
                <a:cubicBezTo>
                  <a:pt x="1019175" y="4036840"/>
                  <a:pt x="992932" y="4008885"/>
                  <a:pt x="950714" y="3960962"/>
                </a:cubicBezTo>
                <a:cubicBezTo>
                  <a:pt x="925041" y="3931296"/>
                  <a:pt x="894091" y="3911898"/>
                  <a:pt x="857864" y="3902770"/>
                </a:cubicBezTo>
                <a:cubicBezTo>
                  <a:pt x="821636" y="3893642"/>
                  <a:pt x="754174" y="3887652"/>
                  <a:pt x="655476" y="3884799"/>
                </a:cubicBezTo>
                <a:cubicBezTo>
                  <a:pt x="616111" y="3884799"/>
                  <a:pt x="591864" y="3894783"/>
                  <a:pt x="582736" y="3914751"/>
                </a:cubicBezTo>
                <a:cubicBezTo>
                  <a:pt x="575890" y="3929584"/>
                  <a:pt x="569472" y="3958680"/>
                  <a:pt x="563482" y="4002039"/>
                </a:cubicBezTo>
                <a:cubicBezTo>
                  <a:pt x="557491" y="4045397"/>
                  <a:pt x="554496" y="4084762"/>
                  <a:pt x="554496" y="4120134"/>
                </a:cubicBezTo>
                <a:cubicBezTo>
                  <a:pt x="554496" y="4141243"/>
                  <a:pt x="561343" y="4155791"/>
                  <a:pt x="575034" y="4163778"/>
                </a:cubicBezTo>
                <a:cubicBezTo>
                  <a:pt x="588727" y="4171765"/>
                  <a:pt x="614400" y="4175758"/>
                  <a:pt x="652053" y="4175758"/>
                </a:cubicBezTo>
                <a:cubicBezTo>
                  <a:pt x="677155" y="4175758"/>
                  <a:pt x="695697" y="4171194"/>
                  <a:pt x="707678" y="4162066"/>
                </a:cubicBezTo>
                <a:cubicBezTo>
                  <a:pt x="719658" y="4152938"/>
                  <a:pt x="727931" y="4137534"/>
                  <a:pt x="732495" y="4115855"/>
                </a:cubicBezTo>
                <a:cubicBezTo>
                  <a:pt x="745616" y="4053670"/>
                  <a:pt x="772430" y="4022577"/>
                  <a:pt x="812936" y="4022577"/>
                </a:cubicBezTo>
                <a:cubicBezTo>
                  <a:pt x="882538" y="4022577"/>
                  <a:pt x="917339" y="4105871"/>
                  <a:pt x="917339" y="4272459"/>
                </a:cubicBezTo>
                <a:cubicBezTo>
                  <a:pt x="917339" y="4378003"/>
                  <a:pt x="902221" y="4455592"/>
                  <a:pt x="871984" y="4505227"/>
                </a:cubicBezTo>
                <a:cubicBezTo>
                  <a:pt x="853728" y="4535464"/>
                  <a:pt x="828625" y="4550582"/>
                  <a:pt x="796676" y="4550582"/>
                </a:cubicBezTo>
                <a:cubicBezTo>
                  <a:pt x="763016" y="4550582"/>
                  <a:pt x="743620" y="4528047"/>
                  <a:pt x="738485" y="4482977"/>
                </a:cubicBezTo>
                <a:cubicBezTo>
                  <a:pt x="735632" y="4453881"/>
                  <a:pt x="732067" y="4433343"/>
                  <a:pt x="727788" y="4421362"/>
                </a:cubicBezTo>
                <a:cubicBezTo>
                  <a:pt x="723509" y="4409381"/>
                  <a:pt x="715379" y="4397971"/>
                  <a:pt x="703399" y="4387132"/>
                </a:cubicBezTo>
                <a:cubicBezTo>
                  <a:pt x="684572" y="4369446"/>
                  <a:pt x="657188" y="4360603"/>
                  <a:pt x="621246" y="4360603"/>
                </a:cubicBezTo>
                <a:cubicBezTo>
                  <a:pt x="595573" y="4360603"/>
                  <a:pt x="578172" y="4365167"/>
                  <a:pt x="569044" y="4374295"/>
                </a:cubicBezTo>
                <a:cubicBezTo>
                  <a:pt x="559916" y="4383423"/>
                  <a:pt x="555923" y="4400824"/>
                  <a:pt x="557064" y="4426497"/>
                </a:cubicBezTo>
                <a:cubicBezTo>
                  <a:pt x="557064" y="4431061"/>
                  <a:pt x="556778" y="4457589"/>
                  <a:pt x="556208" y="4506082"/>
                </a:cubicBezTo>
                <a:cubicBezTo>
                  <a:pt x="556208" y="4604780"/>
                  <a:pt x="566477" y="4664969"/>
                  <a:pt x="587015" y="4686648"/>
                </a:cubicBezTo>
                <a:cubicBezTo>
                  <a:pt x="593861" y="4695206"/>
                  <a:pt x="600850" y="4700768"/>
                  <a:pt x="607981" y="4703335"/>
                </a:cubicBezTo>
                <a:cubicBezTo>
                  <a:pt x="615113" y="4705903"/>
                  <a:pt x="633797" y="4709468"/>
                  <a:pt x="664033" y="4714032"/>
                </a:cubicBezTo>
                <a:cubicBezTo>
                  <a:pt x="678867" y="4716314"/>
                  <a:pt x="691418" y="4724016"/>
                  <a:pt x="701687" y="4737138"/>
                </a:cubicBezTo>
                <a:cubicBezTo>
                  <a:pt x="711956" y="4750260"/>
                  <a:pt x="717091" y="4765378"/>
                  <a:pt x="717091" y="4782493"/>
                </a:cubicBezTo>
                <a:cubicBezTo>
                  <a:pt x="717091" y="4826422"/>
                  <a:pt x="691418" y="4854663"/>
                  <a:pt x="640072" y="4867214"/>
                </a:cubicBezTo>
                <a:cubicBezTo>
                  <a:pt x="565906" y="4884900"/>
                  <a:pt x="461789" y="4893742"/>
                  <a:pt x="327720" y="4893742"/>
                </a:cubicBezTo>
                <a:cubicBezTo>
                  <a:pt x="210195" y="4893742"/>
                  <a:pt x="129183" y="4886896"/>
                  <a:pt x="84683" y="4873204"/>
                </a:cubicBezTo>
                <a:cubicBezTo>
                  <a:pt x="64715" y="4866929"/>
                  <a:pt x="48456" y="4855518"/>
                  <a:pt x="35904" y="4838974"/>
                </a:cubicBezTo>
                <a:cubicBezTo>
                  <a:pt x="23353" y="4822429"/>
                  <a:pt x="17078" y="4804173"/>
                  <a:pt x="17078" y="4784205"/>
                </a:cubicBezTo>
                <a:cubicBezTo>
                  <a:pt x="17078" y="4759103"/>
                  <a:pt x="26206" y="4738850"/>
                  <a:pt x="44462" y="4723446"/>
                </a:cubicBezTo>
                <a:cubicBezTo>
                  <a:pt x="49026" y="4720023"/>
                  <a:pt x="64715" y="4712891"/>
                  <a:pt x="91529" y="4702052"/>
                </a:cubicBezTo>
                <a:cubicBezTo>
                  <a:pt x="123477" y="4689501"/>
                  <a:pt x="142590" y="4660405"/>
                  <a:pt x="148865" y="4614764"/>
                </a:cubicBezTo>
                <a:cubicBezTo>
                  <a:pt x="159134" y="4544592"/>
                  <a:pt x="164269" y="4384564"/>
                  <a:pt x="164269" y="4134682"/>
                </a:cubicBezTo>
                <a:cubicBezTo>
                  <a:pt x="164269" y="4026856"/>
                  <a:pt x="160561" y="3956969"/>
                  <a:pt x="153144" y="3925020"/>
                </a:cubicBezTo>
                <a:cubicBezTo>
                  <a:pt x="145727" y="3893072"/>
                  <a:pt x="127756" y="3870822"/>
                  <a:pt x="99231" y="3858271"/>
                </a:cubicBezTo>
                <a:cubicBezTo>
                  <a:pt x="70706" y="3845720"/>
                  <a:pt x="52022" y="3834737"/>
                  <a:pt x="43179" y="3825324"/>
                </a:cubicBezTo>
                <a:cubicBezTo>
                  <a:pt x="34336" y="3815911"/>
                  <a:pt x="29915" y="3802361"/>
                  <a:pt x="29915" y="3784675"/>
                </a:cubicBezTo>
                <a:cubicBezTo>
                  <a:pt x="29915" y="3759573"/>
                  <a:pt x="42180" y="3738607"/>
                  <a:pt x="66712" y="3721777"/>
                </a:cubicBezTo>
                <a:cubicBezTo>
                  <a:pt x="91244" y="3704947"/>
                  <a:pt x="121481" y="3696532"/>
                  <a:pt x="157423" y="3696532"/>
                </a:cubicBezTo>
                <a:cubicBezTo>
                  <a:pt x="180243" y="3696532"/>
                  <a:pt x="213618" y="3698243"/>
                  <a:pt x="257547" y="3701666"/>
                </a:cubicBezTo>
                <a:cubicBezTo>
                  <a:pt x="350540" y="3709083"/>
                  <a:pt x="461789" y="3712791"/>
                  <a:pt x="591294" y="3712791"/>
                </a:cubicBezTo>
                <a:cubicBezTo>
                  <a:pt x="798388" y="3712791"/>
                  <a:pt x="937877" y="3707086"/>
                  <a:pt x="1009761" y="3695676"/>
                </a:cubicBezTo>
                <a:cubicBezTo>
                  <a:pt x="1019460" y="3694535"/>
                  <a:pt x="1026877" y="3693964"/>
                  <a:pt x="1032011" y="3693964"/>
                </a:cubicBezTo>
                <a:close/>
                <a:moveTo>
                  <a:pt x="3496344" y="2704264"/>
                </a:moveTo>
                <a:cubicBezTo>
                  <a:pt x="3489796" y="2704264"/>
                  <a:pt x="3484103" y="2706943"/>
                  <a:pt x="3479266" y="2712301"/>
                </a:cubicBezTo>
                <a:cubicBezTo>
                  <a:pt x="3474429" y="2717659"/>
                  <a:pt x="3472011" y="2724058"/>
                  <a:pt x="3472011" y="2731499"/>
                </a:cubicBezTo>
                <a:cubicBezTo>
                  <a:pt x="3472011" y="2738643"/>
                  <a:pt x="3473722" y="2744410"/>
                  <a:pt x="3477145" y="2748801"/>
                </a:cubicBezTo>
                <a:cubicBezTo>
                  <a:pt x="3480568" y="2753191"/>
                  <a:pt x="3485108" y="2755386"/>
                  <a:pt x="3490763" y="2755386"/>
                </a:cubicBezTo>
                <a:cubicBezTo>
                  <a:pt x="3502669" y="2755386"/>
                  <a:pt x="3508623" y="2745340"/>
                  <a:pt x="3508623" y="2725249"/>
                </a:cubicBezTo>
                <a:cubicBezTo>
                  <a:pt x="3508623" y="2717063"/>
                  <a:pt x="3507767" y="2711557"/>
                  <a:pt x="3506055" y="2708729"/>
                </a:cubicBezTo>
                <a:cubicBezTo>
                  <a:pt x="3504344" y="2705901"/>
                  <a:pt x="3501107" y="2704413"/>
                  <a:pt x="3496344" y="2704264"/>
                </a:cubicBezTo>
                <a:close/>
                <a:moveTo>
                  <a:pt x="1808708" y="2626576"/>
                </a:moveTo>
                <a:cubicBezTo>
                  <a:pt x="1802159" y="2626576"/>
                  <a:pt x="1796913" y="2628994"/>
                  <a:pt x="1792969" y="2633831"/>
                </a:cubicBezTo>
                <a:cubicBezTo>
                  <a:pt x="1789025" y="2638668"/>
                  <a:pt x="1787053" y="2645105"/>
                  <a:pt x="1787053" y="2653141"/>
                </a:cubicBezTo>
                <a:cubicBezTo>
                  <a:pt x="1787053" y="2662071"/>
                  <a:pt x="1788727" y="2674238"/>
                  <a:pt x="1792076" y="2689642"/>
                </a:cubicBezTo>
                <a:cubicBezTo>
                  <a:pt x="1795425" y="2705045"/>
                  <a:pt x="1799406" y="2718700"/>
                  <a:pt x="1804020" y="2730606"/>
                </a:cubicBezTo>
                <a:cubicBezTo>
                  <a:pt x="1808634" y="2742810"/>
                  <a:pt x="1816149" y="2748912"/>
                  <a:pt x="1826567" y="2748912"/>
                </a:cubicBezTo>
                <a:cubicBezTo>
                  <a:pt x="1839813" y="2748912"/>
                  <a:pt x="1846436" y="2740504"/>
                  <a:pt x="1846436" y="2723686"/>
                </a:cubicBezTo>
                <a:cubicBezTo>
                  <a:pt x="1846436" y="2711184"/>
                  <a:pt x="1844761" y="2696971"/>
                  <a:pt x="1841413" y="2681047"/>
                </a:cubicBezTo>
                <a:cubicBezTo>
                  <a:pt x="1838064" y="2665122"/>
                  <a:pt x="1834009" y="2652174"/>
                  <a:pt x="1829246" y="2642203"/>
                </a:cubicBezTo>
                <a:cubicBezTo>
                  <a:pt x="1824335" y="2632082"/>
                  <a:pt x="1817489" y="2626873"/>
                  <a:pt x="1808708" y="2626576"/>
                </a:cubicBezTo>
                <a:close/>
                <a:moveTo>
                  <a:pt x="675233" y="2626576"/>
                </a:moveTo>
                <a:cubicBezTo>
                  <a:pt x="668685" y="2626576"/>
                  <a:pt x="663438" y="2628994"/>
                  <a:pt x="659494" y="2633831"/>
                </a:cubicBezTo>
                <a:cubicBezTo>
                  <a:pt x="655550" y="2638668"/>
                  <a:pt x="653578" y="2645105"/>
                  <a:pt x="653578" y="2653141"/>
                </a:cubicBezTo>
                <a:cubicBezTo>
                  <a:pt x="653578" y="2662071"/>
                  <a:pt x="655253" y="2674238"/>
                  <a:pt x="658601" y="2689642"/>
                </a:cubicBezTo>
                <a:cubicBezTo>
                  <a:pt x="661950" y="2705045"/>
                  <a:pt x="665931" y="2718700"/>
                  <a:pt x="670545" y="2730606"/>
                </a:cubicBezTo>
                <a:cubicBezTo>
                  <a:pt x="675158" y="2742810"/>
                  <a:pt x="682674" y="2748912"/>
                  <a:pt x="693092" y="2748912"/>
                </a:cubicBezTo>
                <a:cubicBezTo>
                  <a:pt x="706338" y="2748912"/>
                  <a:pt x="712961" y="2740504"/>
                  <a:pt x="712961" y="2723686"/>
                </a:cubicBezTo>
                <a:cubicBezTo>
                  <a:pt x="712961" y="2711184"/>
                  <a:pt x="711287" y="2696971"/>
                  <a:pt x="707938" y="2681047"/>
                </a:cubicBezTo>
                <a:cubicBezTo>
                  <a:pt x="704589" y="2665122"/>
                  <a:pt x="700534" y="2652174"/>
                  <a:pt x="695771" y="2642203"/>
                </a:cubicBezTo>
                <a:cubicBezTo>
                  <a:pt x="690860" y="2632082"/>
                  <a:pt x="684013" y="2626873"/>
                  <a:pt x="675233" y="2626576"/>
                </a:cubicBezTo>
                <a:close/>
                <a:moveTo>
                  <a:pt x="4085555" y="2623004"/>
                </a:moveTo>
                <a:cubicBezTo>
                  <a:pt x="4075881" y="2623004"/>
                  <a:pt x="4068217" y="2628138"/>
                  <a:pt x="4062561" y="2638407"/>
                </a:cubicBezTo>
                <a:cubicBezTo>
                  <a:pt x="4054971" y="2652100"/>
                  <a:pt x="4051176" y="2670108"/>
                  <a:pt x="4051176" y="2692432"/>
                </a:cubicBezTo>
                <a:cubicBezTo>
                  <a:pt x="4051176" y="2712673"/>
                  <a:pt x="4054822" y="2727928"/>
                  <a:pt x="4062115" y="2738197"/>
                </a:cubicBezTo>
                <a:cubicBezTo>
                  <a:pt x="4067324" y="2745638"/>
                  <a:pt x="4074393" y="2749359"/>
                  <a:pt x="4083323" y="2749359"/>
                </a:cubicBezTo>
                <a:cubicBezTo>
                  <a:pt x="4092996" y="2749359"/>
                  <a:pt x="4100029" y="2743741"/>
                  <a:pt x="4104419" y="2732504"/>
                </a:cubicBezTo>
                <a:cubicBezTo>
                  <a:pt x="4108810" y="2721268"/>
                  <a:pt x="4111005" y="2703148"/>
                  <a:pt x="4111005" y="2678145"/>
                </a:cubicBezTo>
                <a:cubicBezTo>
                  <a:pt x="4111005" y="2655225"/>
                  <a:pt x="4108400" y="2639970"/>
                  <a:pt x="4103191" y="2632380"/>
                </a:cubicBezTo>
                <a:cubicBezTo>
                  <a:pt x="4099173" y="2626427"/>
                  <a:pt x="4093294" y="2623301"/>
                  <a:pt x="4085555" y="2623004"/>
                </a:cubicBezTo>
                <a:close/>
                <a:moveTo>
                  <a:pt x="4598194" y="2615414"/>
                </a:moveTo>
                <a:cubicBezTo>
                  <a:pt x="4589859" y="2615414"/>
                  <a:pt x="4583311" y="2618688"/>
                  <a:pt x="4578548" y="2625236"/>
                </a:cubicBezTo>
                <a:cubicBezTo>
                  <a:pt x="4574083" y="2631338"/>
                  <a:pt x="4571851" y="2637515"/>
                  <a:pt x="4571851" y="2643765"/>
                </a:cubicBezTo>
                <a:cubicBezTo>
                  <a:pt x="4571851" y="2648230"/>
                  <a:pt x="4572930" y="2651356"/>
                  <a:pt x="4575088" y="2653141"/>
                </a:cubicBezTo>
                <a:cubicBezTo>
                  <a:pt x="4577246" y="2654927"/>
                  <a:pt x="4581004" y="2655821"/>
                  <a:pt x="4586362" y="2655821"/>
                </a:cubicBezTo>
                <a:lnTo>
                  <a:pt x="4608909" y="2655821"/>
                </a:lnTo>
                <a:cubicBezTo>
                  <a:pt x="4618434" y="2655821"/>
                  <a:pt x="4623197" y="2651430"/>
                  <a:pt x="4623197" y="2642649"/>
                </a:cubicBezTo>
                <a:cubicBezTo>
                  <a:pt x="4623197" y="2634612"/>
                  <a:pt x="4620890" y="2628064"/>
                  <a:pt x="4616276" y="2623004"/>
                </a:cubicBezTo>
                <a:cubicBezTo>
                  <a:pt x="4611663" y="2617944"/>
                  <a:pt x="4605635" y="2615414"/>
                  <a:pt x="4598194" y="2615414"/>
                </a:cubicBezTo>
                <a:close/>
                <a:moveTo>
                  <a:pt x="2997993" y="2615414"/>
                </a:moveTo>
                <a:cubicBezTo>
                  <a:pt x="2989659" y="2615414"/>
                  <a:pt x="2983110" y="2618688"/>
                  <a:pt x="2978348" y="2625236"/>
                </a:cubicBezTo>
                <a:cubicBezTo>
                  <a:pt x="2973883" y="2631338"/>
                  <a:pt x="2971651" y="2637515"/>
                  <a:pt x="2971651" y="2643765"/>
                </a:cubicBezTo>
                <a:cubicBezTo>
                  <a:pt x="2971651" y="2648230"/>
                  <a:pt x="2972730" y="2651356"/>
                  <a:pt x="2974888" y="2653141"/>
                </a:cubicBezTo>
                <a:cubicBezTo>
                  <a:pt x="2977046" y="2654927"/>
                  <a:pt x="2980804" y="2655821"/>
                  <a:pt x="2986161" y="2655821"/>
                </a:cubicBezTo>
                <a:lnTo>
                  <a:pt x="3008709" y="2655821"/>
                </a:lnTo>
                <a:cubicBezTo>
                  <a:pt x="3018234" y="2655821"/>
                  <a:pt x="3022996" y="2651430"/>
                  <a:pt x="3022996" y="2642649"/>
                </a:cubicBezTo>
                <a:cubicBezTo>
                  <a:pt x="3022996" y="2634612"/>
                  <a:pt x="3020690" y="2628064"/>
                  <a:pt x="3016076" y="2623004"/>
                </a:cubicBezTo>
                <a:cubicBezTo>
                  <a:pt x="3011462" y="2617944"/>
                  <a:pt x="3005435" y="2615414"/>
                  <a:pt x="2997993" y="2615414"/>
                </a:cubicBezTo>
                <a:close/>
                <a:moveTo>
                  <a:pt x="1131094" y="2615414"/>
                </a:moveTo>
                <a:cubicBezTo>
                  <a:pt x="1122759" y="2615414"/>
                  <a:pt x="1116211" y="2618688"/>
                  <a:pt x="1111448" y="2625236"/>
                </a:cubicBezTo>
                <a:cubicBezTo>
                  <a:pt x="1106983" y="2631338"/>
                  <a:pt x="1104751" y="2637515"/>
                  <a:pt x="1104751" y="2643765"/>
                </a:cubicBezTo>
                <a:cubicBezTo>
                  <a:pt x="1104751" y="2648230"/>
                  <a:pt x="1105830" y="2651356"/>
                  <a:pt x="1107988" y="2653141"/>
                </a:cubicBezTo>
                <a:cubicBezTo>
                  <a:pt x="1110146" y="2654927"/>
                  <a:pt x="1113903" y="2655821"/>
                  <a:pt x="1119261" y="2655821"/>
                </a:cubicBezTo>
                <a:lnTo>
                  <a:pt x="1141809" y="2655821"/>
                </a:lnTo>
                <a:cubicBezTo>
                  <a:pt x="1151334" y="2655821"/>
                  <a:pt x="1156096" y="2651430"/>
                  <a:pt x="1156096" y="2642649"/>
                </a:cubicBezTo>
                <a:cubicBezTo>
                  <a:pt x="1156096" y="2634612"/>
                  <a:pt x="1153790" y="2628064"/>
                  <a:pt x="1149176" y="2623004"/>
                </a:cubicBezTo>
                <a:cubicBezTo>
                  <a:pt x="1144562" y="2617944"/>
                  <a:pt x="1138535" y="2615414"/>
                  <a:pt x="1131094" y="2615414"/>
                </a:cubicBezTo>
                <a:close/>
                <a:moveTo>
                  <a:pt x="2479030" y="2607823"/>
                </a:moveTo>
                <a:cubicBezTo>
                  <a:pt x="2473672" y="2607823"/>
                  <a:pt x="2469207" y="2612809"/>
                  <a:pt x="2465635" y="2622781"/>
                </a:cubicBezTo>
                <a:cubicBezTo>
                  <a:pt x="2465040" y="2624120"/>
                  <a:pt x="2462882" y="2629403"/>
                  <a:pt x="2459161" y="2638631"/>
                </a:cubicBezTo>
                <a:cubicBezTo>
                  <a:pt x="2452910" y="2653811"/>
                  <a:pt x="2449785" y="2662890"/>
                  <a:pt x="2449785" y="2665866"/>
                </a:cubicBezTo>
                <a:cubicBezTo>
                  <a:pt x="2449785" y="2669587"/>
                  <a:pt x="2453208" y="2671447"/>
                  <a:pt x="2460054" y="2671447"/>
                </a:cubicBezTo>
                <a:lnTo>
                  <a:pt x="2503809" y="2671447"/>
                </a:lnTo>
                <a:cubicBezTo>
                  <a:pt x="2511846" y="2671447"/>
                  <a:pt x="2515865" y="2669662"/>
                  <a:pt x="2515865" y="2666089"/>
                </a:cubicBezTo>
                <a:cubicBezTo>
                  <a:pt x="2515865" y="2661178"/>
                  <a:pt x="2510283" y="2649123"/>
                  <a:pt x="2499121" y="2629924"/>
                </a:cubicBezTo>
                <a:cubicBezTo>
                  <a:pt x="2494061" y="2621143"/>
                  <a:pt x="2490192" y="2615265"/>
                  <a:pt x="2487513" y="2612288"/>
                </a:cubicBezTo>
                <a:cubicBezTo>
                  <a:pt x="2484834" y="2609312"/>
                  <a:pt x="2482006" y="2607823"/>
                  <a:pt x="2479030" y="2607823"/>
                </a:cubicBezTo>
                <a:close/>
                <a:moveTo>
                  <a:pt x="4345335" y="2576569"/>
                </a:moveTo>
                <a:cubicBezTo>
                  <a:pt x="4353223" y="2576569"/>
                  <a:pt x="4358022" y="2577686"/>
                  <a:pt x="4359734" y="2579918"/>
                </a:cubicBezTo>
                <a:cubicBezTo>
                  <a:pt x="4361445" y="2582150"/>
                  <a:pt x="4362971" y="2589294"/>
                  <a:pt x="4364310" y="2601349"/>
                </a:cubicBezTo>
                <a:cubicBezTo>
                  <a:pt x="4365054" y="2607898"/>
                  <a:pt x="4367361" y="2611172"/>
                  <a:pt x="4371231" y="2611172"/>
                </a:cubicBezTo>
                <a:cubicBezTo>
                  <a:pt x="4374207" y="2611172"/>
                  <a:pt x="4377035" y="2609014"/>
                  <a:pt x="4379714" y="2604698"/>
                </a:cubicBezTo>
                <a:cubicBezTo>
                  <a:pt x="4391620" y="2586094"/>
                  <a:pt x="4407173" y="2576793"/>
                  <a:pt x="4426372" y="2576793"/>
                </a:cubicBezTo>
                <a:cubicBezTo>
                  <a:pt x="4439915" y="2576793"/>
                  <a:pt x="4451003" y="2581183"/>
                  <a:pt x="4459635" y="2589964"/>
                </a:cubicBezTo>
                <a:cubicBezTo>
                  <a:pt x="4463802" y="2594280"/>
                  <a:pt x="4467225" y="2599824"/>
                  <a:pt x="4469904" y="2606595"/>
                </a:cubicBezTo>
                <a:cubicBezTo>
                  <a:pt x="4472583" y="2613367"/>
                  <a:pt x="4473922" y="2619879"/>
                  <a:pt x="4473922" y="2626129"/>
                </a:cubicBezTo>
                <a:cubicBezTo>
                  <a:pt x="4473922" y="2633124"/>
                  <a:pt x="4472285" y="2640305"/>
                  <a:pt x="4469011" y="2647672"/>
                </a:cubicBezTo>
                <a:cubicBezTo>
                  <a:pt x="4465737" y="2655039"/>
                  <a:pt x="4461495" y="2661104"/>
                  <a:pt x="4456286" y="2665866"/>
                </a:cubicBezTo>
                <a:cubicBezTo>
                  <a:pt x="4446761" y="2674945"/>
                  <a:pt x="4435078" y="2679484"/>
                  <a:pt x="4421237" y="2679484"/>
                </a:cubicBezTo>
                <a:cubicBezTo>
                  <a:pt x="4413647" y="2679484"/>
                  <a:pt x="4407284" y="2678145"/>
                  <a:pt x="4402150" y="2675466"/>
                </a:cubicBezTo>
                <a:cubicBezTo>
                  <a:pt x="4397015" y="2672787"/>
                  <a:pt x="4390281" y="2667355"/>
                  <a:pt x="4381946" y="2659169"/>
                </a:cubicBezTo>
                <a:cubicBezTo>
                  <a:pt x="4378821" y="2656044"/>
                  <a:pt x="4375919" y="2654481"/>
                  <a:pt x="4373240" y="2654481"/>
                </a:cubicBezTo>
                <a:cubicBezTo>
                  <a:pt x="4369073" y="2654481"/>
                  <a:pt x="4366357" y="2656825"/>
                  <a:pt x="4365092" y="2661513"/>
                </a:cubicBezTo>
                <a:cubicBezTo>
                  <a:pt x="4363827" y="2666201"/>
                  <a:pt x="4363194" y="2676061"/>
                  <a:pt x="4363194" y="2691093"/>
                </a:cubicBezTo>
                <a:cubicBezTo>
                  <a:pt x="4363194" y="2713566"/>
                  <a:pt x="4364013" y="2728895"/>
                  <a:pt x="4365650" y="2737081"/>
                </a:cubicBezTo>
                <a:cubicBezTo>
                  <a:pt x="4366691" y="2741545"/>
                  <a:pt x="4368143" y="2744634"/>
                  <a:pt x="4370003" y="2746345"/>
                </a:cubicBezTo>
                <a:cubicBezTo>
                  <a:pt x="4371863" y="2748057"/>
                  <a:pt x="4375844" y="2749806"/>
                  <a:pt x="4381946" y="2751591"/>
                </a:cubicBezTo>
                <a:cubicBezTo>
                  <a:pt x="4395341" y="2755610"/>
                  <a:pt x="4402038" y="2762605"/>
                  <a:pt x="4402038" y="2772576"/>
                </a:cubicBezTo>
                <a:cubicBezTo>
                  <a:pt x="4402038" y="2778678"/>
                  <a:pt x="4399880" y="2783999"/>
                  <a:pt x="4395564" y="2788538"/>
                </a:cubicBezTo>
                <a:cubicBezTo>
                  <a:pt x="4391248" y="2793077"/>
                  <a:pt x="4385518" y="2796091"/>
                  <a:pt x="4378374" y="2797579"/>
                </a:cubicBezTo>
                <a:cubicBezTo>
                  <a:pt x="4364087" y="2800556"/>
                  <a:pt x="4343102" y="2802044"/>
                  <a:pt x="4315420" y="2802044"/>
                </a:cubicBezTo>
                <a:cubicBezTo>
                  <a:pt x="4289078" y="2802044"/>
                  <a:pt x="4269060" y="2799737"/>
                  <a:pt x="4255368" y="2795123"/>
                </a:cubicBezTo>
                <a:cubicBezTo>
                  <a:pt x="4243164" y="2790956"/>
                  <a:pt x="4237062" y="2783738"/>
                  <a:pt x="4237062" y="2773469"/>
                </a:cubicBezTo>
                <a:cubicBezTo>
                  <a:pt x="4237062" y="2765730"/>
                  <a:pt x="4241527" y="2758809"/>
                  <a:pt x="4250457" y="2752707"/>
                </a:cubicBezTo>
                <a:cubicBezTo>
                  <a:pt x="4254773" y="2749880"/>
                  <a:pt x="4257749" y="2747312"/>
                  <a:pt x="4259386" y="2745006"/>
                </a:cubicBezTo>
                <a:cubicBezTo>
                  <a:pt x="4261023" y="2742699"/>
                  <a:pt x="4262140" y="2739536"/>
                  <a:pt x="4262735" y="2735518"/>
                </a:cubicBezTo>
                <a:cubicBezTo>
                  <a:pt x="4265116" y="2721975"/>
                  <a:pt x="4266307" y="2696897"/>
                  <a:pt x="4266307" y="2660285"/>
                </a:cubicBezTo>
                <a:cubicBezTo>
                  <a:pt x="4266307" y="2653588"/>
                  <a:pt x="4265563" y="2648788"/>
                  <a:pt x="4264074" y="2645886"/>
                </a:cubicBezTo>
                <a:cubicBezTo>
                  <a:pt x="4262586" y="2642984"/>
                  <a:pt x="4259610" y="2640640"/>
                  <a:pt x="4255145" y="2638854"/>
                </a:cubicBezTo>
                <a:cubicBezTo>
                  <a:pt x="4244578" y="2634687"/>
                  <a:pt x="4239295" y="2628659"/>
                  <a:pt x="4239295" y="2620771"/>
                </a:cubicBezTo>
                <a:cubicBezTo>
                  <a:pt x="4239295" y="2613628"/>
                  <a:pt x="4242941" y="2607489"/>
                  <a:pt x="4250233" y="2602354"/>
                </a:cubicBezTo>
                <a:cubicBezTo>
                  <a:pt x="4257526" y="2597219"/>
                  <a:pt x="4269730" y="2592122"/>
                  <a:pt x="4286845" y="2587062"/>
                </a:cubicBezTo>
                <a:cubicBezTo>
                  <a:pt x="4309765" y="2580216"/>
                  <a:pt x="4329261" y="2576718"/>
                  <a:pt x="4345335" y="2576569"/>
                </a:cubicBezTo>
                <a:close/>
                <a:moveTo>
                  <a:pt x="3837012" y="2576569"/>
                </a:moveTo>
                <a:cubicBezTo>
                  <a:pt x="3855764" y="2576569"/>
                  <a:pt x="3871838" y="2581481"/>
                  <a:pt x="3885232" y="2591303"/>
                </a:cubicBezTo>
                <a:cubicBezTo>
                  <a:pt x="3894608" y="2598298"/>
                  <a:pt x="3901157" y="2606521"/>
                  <a:pt x="3904877" y="2615972"/>
                </a:cubicBezTo>
                <a:cubicBezTo>
                  <a:pt x="3908598" y="2625422"/>
                  <a:pt x="3910905" y="2639300"/>
                  <a:pt x="3911798" y="2657607"/>
                </a:cubicBezTo>
                <a:lnTo>
                  <a:pt x="3914924" y="2736188"/>
                </a:lnTo>
                <a:cubicBezTo>
                  <a:pt x="3915221" y="2742141"/>
                  <a:pt x="3916151" y="2746531"/>
                  <a:pt x="3917714" y="2749359"/>
                </a:cubicBezTo>
                <a:cubicBezTo>
                  <a:pt x="3919277" y="2752187"/>
                  <a:pt x="3923853" y="2757619"/>
                  <a:pt x="3931443" y="2765656"/>
                </a:cubicBezTo>
                <a:cubicBezTo>
                  <a:pt x="3933676" y="2768037"/>
                  <a:pt x="3934792" y="2771385"/>
                  <a:pt x="3934792" y="2775702"/>
                </a:cubicBezTo>
                <a:cubicBezTo>
                  <a:pt x="3934792" y="2785524"/>
                  <a:pt x="3928913" y="2792370"/>
                  <a:pt x="3917156" y="2796240"/>
                </a:cubicBezTo>
                <a:cubicBezTo>
                  <a:pt x="3905398" y="2800109"/>
                  <a:pt x="3884414" y="2802044"/>
                  <a:pt x="3854201" y="2802044"/>
                </a:cubicBezTo>
                <a:cubicBezTo>
                  <a:pt x="3833663" y="2802044"/>
                  <a:pt x="3819152" y="2800258"/>
                  <a:pt x="3810669" y="2796686"/>
                </a:cubicBezTo>
                <a:cubicBezTo>
                  <a:pt x="3801888" y="2792965"/>
                  <a:pt x="3797498" y="2786938"/>
                  <a:pt x="3797498" y="2778604"/>
                </a:cubicBezTo>
                <a:cubicBezTo>
                  <a:pt x="3797498" y="2775627"/>
                  <a:pt x="3797944" y="2773432"/>
                  <a:pt x="3798837" y="2772018"/>
                </a:cubicBezTo>
                <a:cubicBezTo>
                  <a:pt x="3799730" y="2770604"/>
                  <a:pt x="3802707" y="2767144"/>
                  <a:pt x="3807767" y="2761637"/>
                </a:cubicBezTo>
                <a:cubicBezTo>
                  <a:pt x="3813720" y="2755386"/>
                  <a:pt x="3816697" y="2734550"/>
                  <a:pt x="3816697" y="2699129"/>
                </a:cubicBezTo>
                <a:cubicBezTo>
                  <a:pt x="3816697" y="2678591"/>
                  <a:pt x="3814315" y="2663411"/>
                  <a:pt x="3809553" y="2653588"/>
                </a:cubicBezTo>
                <a:cubicBezTo>
                  <a:pt x="3805683" y="2645700"/>
                  <a:pt x="3798540" y="2641756"/>
                  <a:pt x="3788122" y="2641756"/>
                </a:cubicBezTo>
                <a:cubicBezTo>
                  <a:pt x="3778150" y="2641756"/>
                  <a:pt x="3771304" y="2644956"/>
                  <a:pt x="3767583" y="2651356"/>
                </a:cubicBezTo>
                <a:cubicBezTo>
                  <a:pt x="3763863" y="2657755"/>
                  <a:pt x="3762002" y="2669364"/>
                  <a:pt x="3762002" y="2686181"/>
                </a:cubicBezTo>
                <a:lnTo>
                  <a:pt x="3762002" y="2730383"/>
                </a:lnTo>
                <a:cubicBezTo>
                  <a:pt x="3762002" y="2739164"/>
                  <a:pt x="3762561" y="2745192"/>
                  <a:pt x="3763677" y="2748466"/>
                </a:cubicBezTo>
                <a:cubicBezTo>
                  <a:pt x="3764793" y="2751740"/>
                  <a:pt x="3768476" y="2758065"/>
                  <a:pt x="3774727" y="2767441"/>
                </a:cubicBezTo>
                <a:cubicBezTo>
                  <a:pt x="3776364" y="2770121"/>
                  <a:pt x="3777183" y="2773171"/>
                  <a:pt x="3777183" y="2776594"/>
                </a:cubicBezTo>
                <a:cubicBezTo>
                  <a:pt x="3777183" y="2785375"/>
                  <a:pt x="3771081" y="2791849"/>
                  <a:pt x="3758877" y="2796017"/>
                </a:cubicBezTo>
                <a:cubicBezTo>
                  <a:pt x="3746673" y="2800184"/>
                  <a:pt x="3727623" y="2802267"/>
                  <a:pt x="3701727" y="2802267"/>
                </a:cubicBezTo>
                <a:cubicBezTo>
                  <a:pt x="3660353" y="2802267"/>
                  <a:pt x="3639666" y="2793710"/>
                  <a:pt x="3639666" y="2776594"/>
                </a:cubicBezTo>
                <a:cubicBezTo>
                  <a:pt x="3639666" y="2773022"/>
                  <a:pt x="3640298" y="2770306"/>
                  <a:pt x="3641563" y="2768446"/>
                </a:cubicBezTo>
                <a:cubicBezTo>
                  <a:pt x="3642828" y="2766586"/>
                  <a:pt x="3645842" y="2763944"/>
                  <a:pt x="3650605" y="2760521"/>
                </a:cubicBezTo>
                <a:cubicBezTo>
                  <a:pt x="3654474" y="2757693"/>
                  <a:pt x="3656930" y="2754456"/>
                  <a:pt x="3657972" y="2750810"/>
                </a:cubicBezTo>
                <a:cubicBezTo>
                  <a:pt x="3659013" y="2747164"/>
                  <a:pt x="3659981" y="2738197"/>
                  <a:pt x="3660874" y="2723909"/>
                </a:cubicBezTo>
                <a:cubicBezTo>
                  <a:pt x="3661915" y="2706943"/>
                  <a:pt x="3662436" y="2689158"/>
                  <a:pt x="3662436" y="2670554"/>
                </a:cubicBezTo>
                <a:cubicBezTo>
                  <a:pt x="3662436" y="2660285"/>
                  <a:pt x="3661655" y="2653551"/>
                  <a:pt x="3660092" y="2650351"/>
                </a:cubicBezTo>
                <a:cubicBezTo>
                  <a:pt x="3658530" y="2647151"/>
                  <a:pt x="3654028" y="2643244"/>
                  <a:pt x="3646586" y="2638631"/>
                </a:cubicBezTo>
                <a:cubicBezTo>
                  <a:pt x="3640187" y="2634612"/>
                  <a:pt x="3636987" y="2629701"/>
                  <a:pt x="3636987" y="2623897"/>
                </a:cubicBezTo>
                <a:cubicBezTo>
                  <a:pt x="3636987" y="2617944"/>
                  <a:pt x="3639591" y="2613069"/>
                  <a:pt x="3644800" y="2609274"/>
                </a:cubicBezTo>
                <a:cubicBezTo>
                  <a:pt x="3650009" y="2605479"/>
                  <a:pt x="3660725" y="2600680"/>
                  <a:pt x="3676947" y="2594875"/>
                </a:cubicBezTo>
                <a:cubicBezTo>
                  <a:pt x="3691235" y="2589815"/>
                  <a:pt x="3705001" y="2585536"/>
                  <a:pt x="3718247" y="2582039"/>
                </a:cubicBezTo>
                <a:cubicBezTo>
                  <a:pt x="3731493" y="2578541"/>
                  <a:pt x="3740571" y="2576793"/>
                  <a:pt x="3745482" y="2576793"/>
                </a:cubicBezTo>
                <a:cubicBezTo>
                  <a:pt x="3749947" y="2576793"/>
                  <a:pt x="3753705" y="2578430"/>
                  <a:pt x="3756756" y="2581704"/>
                </a:cubicBezTo>
                <a:cubicBezTo>
                  <a:pt x="3759807" y="2584978"/>
                  <a:pt x="3761333" y="2588848"/>
                  <a:pt x="3761333" y="2593313"/>
                </a:cubicBezTo>
                <a:cubicBezTo>
                  <a:pt x="3761333" y="2593759"/>
                  <a:pt x="3761258" y="2595620"/>
                  <a:pt x="3761109" y="2598894"/>
                </a:cubicBezTo>
                <a:cubicBezTo>
                  <a:pt x="3760961" y="2600084"/>
                  <a:pt x="3760886" y="2601126"/>
                  <a:pt x="3760886" y="2602019"/>
                </a:cubicBezTo>
                <a:cubicBezTo>
                  <a:pt x="3760886" y="2609163"/>
                  <a:pt x="3763863" y="2612735"/>
                  <a:pt x="3769816" y="2612735"/>
                </a:cubicBezTo>
                <a:cubicBezTo>
                  <a:pt x="3773388" y="2612735"/>
                  <a:pt x="3777183" y="2609907"/>
                  <a:pt x="3781201" y="2604251"/>
                </a:cubicBezTo>
                <a:cubicBezTo>
                  <a:pt x="3794000" y="2585797"/>
                  <a:pt x="3812604" y="2576569"/>
                  <a:pt x="3837012" y="2576569"/>
                </a:cubicBezTo>
                <a:close/>
                <a:moveTo>
                  <a:pt x="3332857" y="2576569"/>
                </a:moveTo>
                <a:cubicBezTo>
                  <a:pt x="3346698" y="2576569"/>
                  <a:pt x="3356297" y="2577909"/>
                  <a:pt x="3361655" y="2580588"/>
                </a:cubicBezTo>
                <a:cubicBezTo>
                  <a:pt x="3369096" y="2584457"/>
                  <a:pt x="3372817" y="2589964"/>
                  <a:pt x="3372817" y="2597108"/>
                </a:cubicBezTo>
                <a:cubicBezTo>
                  <a:pt x="3372817" y="2600977"/>
                  <a:pt x="3371775" y="2603880"/>
                  <a:pt x="3369691" y="2605814"/>
                </a:cubicBezTo>
                <a:cubicBezTo>
                  <a:pt x="3367608" y="2607749"/>
                  <a:pt x="3362324" y="2610725"/>
                  <a:pt x="3353841" y="2614744"/>
                </a:cubicBezTo>
                <a:cubicBezTo>
                  <a:pt x="3349228" y="2616976"/>
                  <a:pt x="3345730" y="2619469"/>
                  <a:pt x="3343349" y="2622222"/>
                </a:cubicBezTo>
                <a:cubicBezTo>
                  <a:pt x="3340968" y="2624976"/>
                  <a:pt x="3332708" y="2635878"/>
                  <a:pt x="3318569" y="2654927"/>
                </a:cubicBezTo>
                <a:lnTo>
                  <a:pt x="3303165" y="2678145"/>
                </a:lnTo>
                <a:cubicBezTo>
                  <a:pt x="3301379" y="2680675"/>
                  <a:pt x="3300486" y="2682386"/>
                  <a:pt x="3300486" y="2683279"/>
                </a:cubicBezTo>
                <a:cubicBezTo>
                  <a:pt x="3300486" y="2683875"/>
                  <a:pt x="3301305" y="2685512"/>
                  <a:pt x="3302942" y="2688190"/>
                </a:cubicBezTo>
                <a:lnTo>
                  <a:pt x="3316337" y="2708506"/>
                </a:lnTo>
                <a:cubicBezTo>
                  <a:pt x="3330624" y="2730086"/>
                  <a:pt x="3341191" y="2744150"/>
                  <a:pt x="3348037" y="2750698"/>
                </a:cubicBezTo>
                <a:cubicBezTo>
                  <a:pt x="3351311" y="2753824"/>
                  <a:pt x="3356595" y="2757023"/>
                  <a:pt x="3363887" y="2760298"/>
                </a:cubicBezTo>
                <a:cubicBezTo>
                  <a:pt x="3370733" y="2763274"/>
                  <a:pt x="3374156" y="2768334"/>
                  <a:pt x="3374156" y="2775478"/>
                </a:cubicBezTo>
                <a:cubicBezTo>
                  <a:pt x="3374156" y="2785598"/>
                  <a:pt x="3367906" y="2792556"/>
                  <a:pt x="3355404" y="2796351"/>
                </a:cubicBezTo>
                <a:cubicBezTo>
                  <a:pt x="3342902" y="2800147"/>
                  <a:pt x="3320057" y="2802044"/>
                  <a:pt x="3286869" y="2802044"/>
                </a:cubicBezTo>
                <a:cubicBezTo>
                  <a:pt x="3261419" y="2802044"/>
                  <a:pt x="3243634" y="2800853"/>
                  <a:pt x="3233514" y="2798472"/>
                </a:cubicBezTo>
                <a:cubicBezTo>
                  <a:pt x="3220119" y="2795198"/>
                  <a:pt x="3213422" y="2788277"/>
                  <a:pt x="3213422" y="2777711"/>
                </a:cubicBezTo>
                <a:cubicBezTo>
                  <a:pt x="3213422" y="2771460"/>
                  <a:pt x="3217291" y="2766548"/>
                  <a:pt x="3225031" y="2762977"/>
                </a:cubicBezTo>
                <a:cubicBezTo>
                  <a:pt x="3229347" y="2761042"/>
                  <a:pt x="3231505" y="2757768"/>
                  <a:pt x="3231505" y="2753154"/>
                </a:cubicBezTo>
                <a:cubicBezTo>
                  <a:pt x="3231505" y="2748243"/>
                  <a:pt x="3228454" y="2741508"/>
                  <a:pt x="3222352" y="2732951"/>
                </a:cubicBezTo>
                <a:cubicBezTo>
                  <a:pt x="3216250" y="2724393"/>
                  <a:pt x="3211487" y="2720189"/>
                  <a:pt x="3208064" y="2720337"/>
                </a:cubicBezTo>
                <a:cubicBezTo>
                  <a:pt x="3204492" y="2720486"/>
                  <a:pt x="3199209" y="2725844"/>
                  <a:pt x="3192214" y="2736411"/>
                </a:cubicBezTo>
                <a:cubicBezTo>
                  <a:pt x="3185219" y="2746978"/>
                  <a:pt x="3181722" y="2754940"/>
                  <a:pt x="3181722" y="2760298"/>
                </a:cubicBezTo>
                <a:cubicBezTo>
                  <a:pt x="3181722" y="2762828"/>
                  <a:pt x="3183507" y="2766251"/>
                  <a:pt x="3187079" y="2770567"/>
                </a:cubicBezTo>
                <a:cubicBezTo>
                  <a:pt x="3190205" y="2774139"/>
                  <a:pt x="3191767" y="2778157"/>
                  <a:pt x="3191767" y="2782622"/>
                </a:cubicBezTo>
                <a:cubicBezTo>
                  <a:pt x="3191767" y="2795570"/>
                  <a:pt x="3176513" y="2802044"/>
                  <a:pt x="3146003" y="2802044"/>
                </a:cubicBezTo>
                <a:cubicBezTo>
                  <a:pt x="3129334" y="2802044"/>
                  <a:pt x="3117353" y="2800407"/>
                  <a:pt x="3110061" y="2797133"/>
                </a:cubicBezTo>
                <a:cubicBezTo>
                  <a:pt x="3102768" y="2793859"/>
                  <a:pt x="3099122" y="2788501"/>
                  <a:pt x="3099122" y="2781059"/>
                </a:cubicBezTo>
                <a:cubicBezTo>
                  <a:pt x="3099122" y="2776297"/>
                  <a:pt x="3100275" y="2772836"/>
                  <a:pt x="3102582" y="2770678"/>
                </a:cubicBezTo>
                <a:cubicBezTo>
                  <a:pt x="3104889" y="2768520"/>
                  <a:pt x="3109168" y="2766846"/>
                  <a:pt x="3115419" y="2765656"/>
                </a:cubicBezTo>
                <a:cubicBezTo>
                  <a:pt x="3121967" y="2764465"/>
                  <a:pt x="3126953" y="2761786"/>
                  <a:pt x="3130376" y="2757619"/>
                </a:cubicBezTo>
                <a:cubicBezTo>
                  <a:pt x="3133799" y="2753452"/>
                  <a:pt x="3144366" y="2737378"/>
                  <a:pt x="3162076" y="2709398"/>
                </a:cubicBezTo>
                <a:lnTo>
                  <a:pt x="3178150" y="2682833"/>
                </a:lnTo>
                <a:cubicBezTo>
                  <a:pt x="3179638" y="2680451"/>
                  <a:pt x="3180382" y="2678740"/>
                  <a:pt x="3180382" y="2677698"/>
                </a:cubicBezTo>
                <a:cubicBezTo>
                  <a:pt x="3180382" y="2676805"/>
                  <a:pt x="3179415" y="2675094"/>
                  <a:pt x="3177480" y="2672564"/>
                </a:cubicBezTo>
                <a:lnTo>
                  <a:pt x="3158504" y="2648900"/>
                </a:lnTo>
                <a:cubicBezTo>
                  <a:pt x="3150319" y="2638631"/>
                  <a:pt x="3143919" y="2631710"/>
                  <a:pt x="3139306" y="2628138"/>
                </a:cubicBezTo>
                <a:cubicBezTo>
                  <a:pt x="3134692" y="2624566"/>
                  <a:pt x="3128888" y="2622036"/>
                  <a:pt x="3121893" y="2620548"/>
                </a:cubicBezTo>
                <a:cubicBezTo>
                  <a:pt x="3110135" y="2618018"/>
                  <a:pt x="3104257" y="2612363"/>
                  <a:pt x="3104257" y="2603582"/>
                </a:cubicBezTo>
                <a:cubicBezTo>
                  <a:pt x="3104257" y="2594503"/>
                  <a:pt x="3111810" y="2587769"/>
                  <a:pt x="3126916" y="2583378"/>
                </a:cubicBezTo>
                <a:cubicBezTo>
                  <a:pt x="3142022" y="2578988"/>
                  <a:pt x="3165350" y="2576793"/>
                  <a:pt x="3196902" y="2576793"/>
                </a:cubicBezTo>
                <a:cubicBezTo>
                  <a:pt x="3219822" y="2576793"/>
                  <a:pt x="3236862" y="2578058"/>
                  <a:pt x="3248024" y="2580588"/>
                </a:cubicBezTo>
                <a:cubicBezTo>
                  <a:pt x="3260377" y="2583565"/>
                  <a:pt x="3266554" y="2589518"/>
                  <a:pt x="3266554" y="2598447"/>
                </a:cubicBezTo>
                <a:cubicBezTo>
                  <a:pt x="3266554" y="2601870"/>
                  <a:pt x="3264098" y="2607451"/>
                  <a:pt x="3259187" y="2615190"/>
                </a:cubicBezTo>
                <a:cubicBezTo>
                  <a:pt x="3258294" y="2616679"/>
                  <a:pt x="3257847" y="2618241"/>
                  <a:pt x="3257847" y="2619879"/>
                </a:cubicBezTo>
                <a:cubicBezTo>
                  <a:pt x="3257847" y="2623004"/>
                  <a:pt x="3260191" y="2627543"/>
                  <a:pt x="3264879" y="2633496"/>
                </a:cubicBezTo>
                <a:cubicBezTo>
                  <a:pt x="3269567" y="2639449"/>
                  <a:pt x="3273102" y="2642426"/>
                  <a:pt x="3275483" y="2642426"/>
                </a:cubicBezTo>
                <a:cubicBezTo>
                  <a:pt x="3278162" y="2642426"/>
                  <a:pt x="3282106" y="2639114"/>
                  <a:pt x="3287315" y="2632492"/>
                </a:cubicBezTo>
                <a:cubicBezTo>
                  <a:pt x="3292524" y="2625869"/>
                  <a:pt x="3295129" y="2620920"/>
                  <a:pt x="3295129" y="2617646"/>
                </a:cubicBezTo>
                <a:cubicBezTo>
                  <a:pt x="3295129" y="2615265"/>
                  <a:pt x="3293491" y="2611693"/>
                  <a:pt x="3290217" y="2606930"/>
                </a:cubicBezTo>
                <a:cubicBezTo>
                  <a:pt x="3287390" y="2602763"/>
                  <a:pt x="3285976" y="2599489"/>
                  <a:pt x="3285976" y="2597108"/>
                </a:cubicBezTo>
                <a:cubicBezTo>
                  <a:pt x="3285976" y="2593834"/>
                  <a:pt x="3287203" y="2590634"/>
                  <a:pt x="3289659" y="2587508"/>
                </a:cubicBezTo>
                <a:cubicBezTo>
                  <a:pt x="3292115" y="2584383"/>
                  <a:pt x="3295203" y="2582076"/>
                  <a:pt x="3298924" y="2580588"/>
                </a:cubicBezTo>
                <a:cubicBezTo>
                  <a:pt x="3305621" y="2577909"/>
                  <a:pt x="3316932" y="2576569"/>
                  <a:pt x="3332857" y="2576569"/>
                </a:cubicBezTo>
                <a:close/>
                <a:moveTo>
                  <a:pt x="2068859" y="2576569"/>
                </a:moveTo>
                <a:cubicBezTo>
                  <a:pt x="2076747" y="2576569"/>
                  <a:pt x="2081547" y="2577686"/>
                  <a:pt x="2083258" y="2579918"/>
                </a:cubicBezTo>
                <a:cubicBezTo>
                  <a:pt x="2084970" y="2582150"/>
                  <a:pt x="2086495" y="2589294"/>
                  <a:pt x="2087835" y="2601349"/>
                </a:cubicBezTo>
                <a:cubicBezTo>
                  <a:pt x="2088579" y="2607898"/>
                  <a:pt x="2090886" y="2611172"/>
                  <a:pt x="2094755" y="2611172"/>
                </a:cubicBezTo>
                <a:cubicBezTo>
                  <a:pt x="2097732" y="2611172"/>
                  <a:pt x="2100560" y="2609014"/>
                  <a:pt x="2103239" y="2604698"/>
                </a:cubicBezTo>
                <a:cubicBezTo>
                  <a:pt x="2115145" y="2586094"/>
                  <a:pt x="2130697" y="2576793"/>
                  <a:pt x="2149896" y="2576793"/>
                </a:cubicBezTo>
                <a:cubicBezTo>
                  <a:pt x="2163440" y="2576793"/>
                  <a:pt x="2174527" y="2581183"/>
                  <a:pt x="2183159" y="2589964"/>
                </a:cubicBezTo>
                <a:cubicBezTo>
                  <a:pt x="2187326" y="2594280"/>
                  <a:pt x="2190749" y="2599824"/>
                  <a:pt x="2193428" y="2606595"/>
                </a:cubicBezTo>
                <a:cubicBezTo>
                  <a:pt x="2196107" y="2613367"/>
                  <a:pt x="2197447" y="2619879"/>
                  <a:pt x="2197447" y="2626129"/>
                </a:cubicBezTo>
                <a:cubicBezTo>
                  <a:pt x="2197447" y="2633124"/>
                  <a:pt x="2195810" y="2640305"/>
                  <a:pt x="2192535" y="2647672"/>
                </a:cubicBezTo>
                <a:cubicBezTo>
                  <a:pt x="2189261" y="2655039"/>
                  <a:pt x="2185020" y="2661104"/>
                  <a:pt x="2179811" y="2665866"/>
                </a:cubicBezTo>
                <a:cubicBezTo>
                  <a:pt x="2170286" y="2674945"/>
                  <a:pt x="2158603" y="2679484"/>
                  <a:pt x="2144762" y="2679484"/>
                </a:cubicBezTo>
                <a:cubicBezTo>
                  <a:pt x="2137171" y="2679484"/>
                  <a:pt x="2130809" y="2678145"/>
                  <a:pt x="2125674" y="2675466"/>
                </a:cubicBezTo>
                <a:cubicBezTo>
                  <a:pt x="2120540" y="2672787"/>
                  <a:pt x="2113805" y="2667355"/>
                  <a:pt x="2105471" y="2659169"/>
                </a:cubicBezTo>
                <a:cubicBezTo>
                  <a:pt x="2102346" y="2656044"/>
                  <a:pt x="2099443" y="2654481"/>
                  <a:pt x="2096765" y="2654481"/>
                </a:cubicBezTo>
                <a:cubicBezTo>
                  <a:pt x="2092597" y="2654481"/>
                  <a:pt x="2089881" y="2656825"/>
                  <a:pt x="2088616" y="2661513"/>
                </a:cubicBezTo>
                <a:cubicBezTo>
                  <a:pt x="2087351" y="2666201"/>
                  <a:pt x="2086719" y="2676061"/>
                  <a:pt x="2086719" y="2691093"/>
                </a:cubicBezTo>
                <a:cubicBezTo>
                  <a:pt x="2086719" y="2713566"/>
                  <a:pt x="2087537" y="2728895"/>
                  <a:pt x="2089174" y="2737081"/>
                </a:cubicBezTo>
                <a:cubicBezTo>
                  <a:pt x="2090216" y="2741545"/>
                  <a:pt x="2091667" y="2744634"/>
                  <a:pt x="2093527" y="2746345"/>
                </a:cubicBezTo>
                <a:cubicBezTo>
                  <a:pt x="2095388" y="2748057"/>
                  <a:pt x="2099369" y="2749806"/>
                  <a:pt x="2105471" y="2751591"/>
                </a:cubicBezTo>
                <a:cubicBezTo>
                  <a:pt x="2118865" y="2755610"/>
                  <a:pt x="2125563" y="2762605"/>
                  <a:pt x="2125563" y="2772576"/>
                </a:cubicBezTo>
                <a:cubicBezTo>
                  <a:pt x="2125563" y="2778678"/>
                  <a:pt x="2123405" y="2783999"/>
                  <a:pt x="2119089" y="2788538"/>
                </a:cubicBezTo>
                <a:cubicBezTo>
                  <a:pt x="2114773" y="2793077"/>
                  <a:pt x="2109043" y="2796091"/>
                  <a:pt x="2101899" y="2797579"/>
                </a:cubicBezTo>
                <a:cubicBezTo>
                  <a:pt x="2087612" y="2800556"/>
                  <a:pt x="2066627" y="2802044"/>
                  <a:pt x="2038945" y="2802044"/>
                </a:cubicBezTo>
                <a:cubicBezTo>
                  <a:pt x="2012602" y="2802044"/>
                  <a:pt x="1992585" y="2799737"/>
                  <a:pt x="1978893" y="2795123"/>
                </a:cubicBezTo>
                <a:cubicBezTo>
                  <a:pt x="1966689" y="2790956"/>
                  <a:pt x="1960587" y="2783738"/>
                  <a:pt x="1960587" y="2773469"/>
                </a:cubicBezTo>
                <a:cubicBezTo>
                  <a:pt x="1960587" y="2765730"/>
                  <a:pt x="1965052" y="2758809"/>
                  <a:pt x="1973982" y="2752707"/>
                </a:cubicBezTo>
                <a:cubicBezTo>
                  <a:pt x="1978298" y="2749880"/>
                  <a:pt x="1981274" y="2747312"/>
                  <a:pt x="1982911" y="2745006"/>
                </a:cubicBezTo>
                <a:cubicBezTo>
                  <a:pt x="1984548" y="2742699"/>
                  <a:pt x="1985664" y="2739536"/>
                  <a:pt x="1986260" y="2735518"/>
                </a:cubicBezTo>
                <a:cubicBezTo>
                  <a:pt x="1988641" y="2721975"/>
                  <a:pt x="1989832" y="2696897"/>
                  <a:pt x="1989832" y="2660285"/>
                </a:cubicBezTo>
                <a:cubicBezTo>
                  <a:pt x="1989832" y="2653588"/>
                  <a:pt x="1989088" y="2648788"/>
                  <a:pt x="1987599" y="2645886"/>
                </a:cubicBezTo>
                <a:cubicBezTo>
                  <a:pt x="1986111" y="2642984"/>
                  <a:pt x="1983135" y="2640640"/>
                  <a:pt x="1978669" y="2638854"/>
                </a:cubicBezTo>
                <a:cubicBezTo>
                  <a:pt x="1968103" y="2634687"/>
                  <a:pt x="1962819" y="2628659"/>
                  <a:pt x="1962819" y="2620771"/>
                </a:cubicBezTo>
                <a:cubicBezTo>
                  <a:pt x="1962819" y="2613628"/>
                  <a:pt x="1966466" y="2607489"/>
                  <a:pt x="1973758" y="2602354"/>
                </a:cubicBezTo>
                <a:cubicBezTo>
                  <a:pt x="1981051" y="2597219"/>
                  <a:pt x="1993254" y="2592122"/>
                  <a:pt x="2010370" y="2587062"/>
                </a:cubicBezTo>
                <a:cubicBezTo>
                  <a:pt x="2033289" y="2580216"/>
                  <a:pt x="2052786" y="2576718"/>
                  <a:pt x="2068859" y="2576569"/>
                </a:cubicBezTo>
                <a:close/>
                <a:moveTo>
                  <a:pt x="421034" y="2576569"/>
                </a:moveTo>
                <a:cubicBezTo>
                  <a:pt x="428922" y="2576569"/>
                  <a:pt x="433722" y="2577686"/>
                  <a:pt x="435434" y="2579918"/>
                </a:cubicBezTo>
                <a:cubicBezTo>
                  <a:pt x="437145" y="2582150"/>
                  <a:pt x="438670" y="2589294"/>
                  <a:pt x="440010" y="2601349"/>
                </a:cubicBezTo>
                <a:cubicBezTo>
                  <a:pt x="440754" y="2607898"/>
                  <a:pt x="443061" y="2611172"/>
                  <a:pt x="446931" y="2611172"/>
                </a:cubicBezTo>
                <a:cubicBezTo>
                  <a:pt x="449907" y="2611172"/>
                  <a:pt x="452735" y="2609014"/>
                  <a:pt x="455414" y="2604698"/>
                </a:cubicBezTo>
                <a:cubicBezTo>
                  <a:pt x="467320" y="2586094"/>
                  <a:pt x="482873" y="2576793"/>
                  <a:pt x="502071" y="2576793"/>
                </a:cubicBezTo>
                <a:cubicBezTo>
                  <a:pt x="515615" y="2576793"/>
                  <a:pt x="526702" y="2581183"/>
                  <a:pt x="535335" y="2589964"/>
                </a:cubicBezTo>
                <a:cubicBezTo>
                  <a:pt x="539502" y="2594280"/>
                  <a:pt x="542925" y="2599824"/>
                  <a:pt x="545604" y="2606595"/>
                </a:cubicBezTo>
                <a:cubicBezTo>
                  <a:pt x="548283" y="2613367"/>
                  <a:pt x="549622" y="2619879"/>
                  <a:pt x="549622" y="2626129"/>
                </a:cubicBezTo>
                <a:cubicBezTo>
                  <a:pt x="549622" y="2633124"/>
                  <a:pt x="547985" y="2640305"/>
                  <a:pt x="544710" y="2647672"/>
                </a:cubicBezTo>
                <a:cubicBezTo>
                  <a:pt x="541436" y="2655039"/>
                  <a:pt x="537195" y="2661104"/>
                  <a:pt x="531986" y="2665866"/>
                </a:cubicBezTo>
                <a:cubicBezTo>
                  <a:pt x="522461" y="2674945"/>
                  <a:pt x="510778" y="2679484"/>
                  <a:pt x="496937" y="2679484"/>
                </a:cubicBezTo>
                <a:cubicBezTo>
                  <a:pt x="489346" y="2679484"/>
                  <a:pt x="482984" y="2678145"/>
                  <a:pt x="477850" y="2675466"/>
                </a:cubicBezTo>
                <a:cubicBezTo>
                  <a:pt x="472715" y="2672787"/>
                  <a:pt x="465981" y="2667355"/>
                  <a:pt x="457646" y="2659169"/>
                </a:cubicBezTo>
                <a:cubicBezTo>
                  <a:pt x="454520" y="2656044"/>
                  <a:pt x="451618" y="2654481"/>
                  <a:pt x="448939" y="2654481"/>
                </a:cubicBezTo>
                <a:cubicBezTo>
                  <a:pt x="444773" y="2654481"/>
                  <a:pt x="442056" y="2656825"/>
                  <a:pt x="440791" y="2661513"/>
                </a:cubicBezTo>
                <a:cubicBezTo>
                  <a:pt x="439526" y="2666201"/>
                  <a:pt x="438894" y="2676061"/>
                  <a:pt x="438894" y="2691093"/>
                </a:cubicBezTo>
                <a:cubicBezTo>
                  <a:pt x="438894" y="2713566"/>
                  <a:pt x="439712" y="2728895"/>
                  <a:pt x="441349" y="2737081"/>
                </a:cubicBezTo>
                <a:cubicBezTo>
                  <a:pt x="442391" y="2741545"/>
                  <a:pt x="443842" y="2744634"/>
                  <a:pt x="445703" y="2746345"/>
                </a:cubicBezTo>
                <a:cubicBezTo>
                  <a:pt x="447563" y="2748057"/>
                  <a:pt x="451544" y="2749806"/>
                  <a:pt x="457646" y="2751591"/>
                </a:cubicBezTo>
                <a:cubicBezTo>
                  <a:pt x="471041" y="2755610"/>
                  <a:pt x="477738" y="2762605"/>
                  <a:pt x="477738" y="2772576"/>
                </a:cubicBezTo>
                <a:cubicBezTo>
                  <a:pt x="477738" y="2778678"/>
                  <a:pt x="475580" y="2783999"/>
                  <a:pt x="471264" y="2788538"/>
                </a:cubicBezTo>
                <a:cubicBezTo>
                  <a:pt x="466948" y="2793077"/>
                  <a:pt x="461218" y="2796091"/>
                  <a:pt x="454074" y="2797579"/>
                </a:cubicBezTo>
                <a:cubicBezTo>
                  <a:pt x="439787" y="2800556"/>
                  <a:pt x="418802" y="2802044"/>
                  <a:pt x="391120" y="2802044"/>
                </a:cubicBezTo>
                <a:cubicBezTo>
                  <a:pt x="364777" y="2802044"/>
                  <a:pt x="344760" y="2799737"/>
                  <a:pt x="331068" y="2795123"/>
                </a:cubicBezTo>
                <a:cubicBezTo>
                  <a:pt x="318864" y="2790956"/>
                  <a:pt x="312762" y="2783738"/>
                  <a:pt x="312762" y="2773469"/>
                </a:cubicBezTo>
                <a:cubicBezTo>
                  <a:pt x="312762" y="2765730"/>
                  <a:pt x="317227" y="2758809"/>
                  <a:pt x="326156" y="2752707"/>
                </a:cubicBezTo>
                <a:cubicBezTo>
                  <a:pt x="330472" y="2749880"/>
                  <a:pt x="333449" y="2747312"/>
                  <a:pt x="335086" y="2745006"/>
                </a:cubicBezTo>
                <a:cubicBezTo>
                  <a:pt x="336723" y="2742699"/>
                  <a:pt x="337840" y="2739536"/>
                  <a:pt x="338435" y="2735518"/>
                </a:cubicBezTo>
                <a:cubicBezTo>
                  <a:pt x="340816" y="2721975"/>
                  <a:pt x="342006" y="2696897"/>
                  <a:pt x="342006" y="2660285"/>
                </a:cubicBezTo>
                <a:cubicBezTo>
                  <a:pt x="342006" y="2653588"/>
                  <a:pt x="341263" y="2648788"/>
                  <a:pt x="339774" y="2645886"/>
                </a:cubicBezTo>
                <a:cubicBezTo>
                  <a:pt x="338286" y="2642984"/>
                  <a:pt x="335309" y="2640640"/>
                  <a:pt x="330845" y="2638854"/>
                </a:cubicBezTo>
                <a:cubicBezTo>
                  <a:pt x="320278" y="2634687"/>
                  <a:pt x="314994" y="2628659"/>
                  <a:pt x="314994" y="2620771"/>
                </a:cubicBezTo>
                <a:cubicBezTo>
                  <a:pt x="314994" y="2613628"/>
                  <a:pt x="318641" y="2607489"/>
                  <a:pt x="325933" y="2602354"/>
                </a:cubicBezTo>
                <a:cubicBezTo>
                  <a:pt x="333226" y="2597219"/>
                  <a:pt x="345430" y="2592122"/>
                  <a:pt x="362545" y="2587062"/>
                </a:cubicBezTo>
                <a:cubicBezTo>
                  <a:pt x="385465" y="2580216"/>
                  <a:pt x="404961" y="2576718"/>
                  <a:pt x="421034" y="2576569"/>
                </a:cubicBezTo>
                <a:close/>
                <a:moveTo>
                  <a:pt x="4600426" y="2575230"/>
                </a:moveTo>
                <a:cubicBezTo>
                  <a:pt x="4628703" y="2575230"/>
                  <a:pt x="4652739" y="2583267"/>
                  <a:pt x="4672533" y="2599340"/>
                </a:cubicBezTo>
                <a:cubicBezTo>
                  <a:pt x="4682505" y="2607377"/>
                  <a:pt x="4690541" y="2616902"/>
                  <a:pt x="4696643" y="2627915"/>
                </a:cubicBezTo>
                <a:cubicBezTo>
                  <a:pt x="4703638" y="2640417"/>
                  <a:pt x="4707136" y="2652621"/>
                  <a:pt x="4707136" y="2664527"/>
                </a:cubicBezTo>
                <a:cubicBezTo>
                  <a:pt x="4707136" y="2674201"/>
                  <a:pt x="4705127" y="2682126"/>
                  <a:pt x="4701108" y="2688302"/>
                </a:cubicBezTo>
                <a:cubicBezTo>
                  <a:pt x="4697090" y="2694478"/>
                  <a:pt x="4691881" y="2697567"/>
                  <a:pt x="4685481" y="2697567"/>
                </a:cubicBezTo>
                <a:lnTo>
                  <a:pt x="4580557" y="2697567"/>
                </a:lnTo>
                <a:cubicBezTo>
                  <a:pt x="4575944" y="2697567"/>
                  <a:pt x="4573637" y="2699576"/>
                  <a:pt x="4573637" y="2703594"/>
                </a:cubicBezTo>
                <a:cubicBezTo>
                  <a:pt x="4573637" y="2713268"/>
                  <a:pt x="4578883" y="2722384"/>
                  <a:pt x="4589376" y="2730941"/>
                </a:cubicBezTo>
                <a:cubicBezTo>
                  <a:pt x="4599868" y="2739499"/>
                  <a:pt x="4611142" y="2743778"/>
                  <a:pt x="4623197" y="2743778"/>
                </a:cubicBezTo>
                <a:cubicBezTo>
                  <a:pt x="4630340" y="2743778"/>
                  <a:pt x="4638266" y="2742401"/>
                  <a:pt x="4646972" y="2739648"/>
                </a:cubicBezTo>
                <a:cubicBezTo>
                  <a:pt x="4655678" y="2736894"/>
                  <a:pt x="4662859" y="2733509"/>
                  <a:pt x="4668515" y="2729490"/>
                </a:cubicBezTo>
                <a:cubicBezTo>
                  <a:pt x="4673575" y="2725919"/>
                  <a:pt x="4677593" y="2724132"/>
                  <a:pt x="4680570" y="2724132"/>
                </a:cubicBezTo>
                <a:cubicBezTo>
                  <a:pt x="4684439" y="2724132"/>
                  <a:pt x="4688235" y="2726514"/>
                  <a:pt x="4691955" y="2731276"/>
                </a:cubicBezTo>
                <a:cubicBezTo>
                  <a:pt x="4695676" y="2736039"/>
                  <a:pt x="4697536" y="2740950"/>
                  <a:pt x="4697536" y="2746010"/>
                </a:cubicBezTo>
                <a:cubicBezTo>
                  <a:pt x="4697536" y="2756726"/>
                  <a:pt x="4690839" y="2767069"/>
                  <a:pt x="4677445" y="2777041"/>
                </a:cubicBezTo>
                <a:cubicBezTo>
                  <a:pt x="4653781" y="2794751"/>
                  <a:pt x="4626471" y="2803607"/>
                  <a:pt x="4595515" y="2803607"/>
                </a:cubicBezTo>
                <a:cubicBezTo>
                  <a:pt x="4564261" y="2803607"/>
                  <a:pt x="4538067" y="2794528"/>
                  <a:pt x="4516933" y="2776371"/>
                </a:cubicBezTo>
                <a:cubicBezTo>
                  <a:pt x="4506664" y="2767441"/>
                  <a:pt x="4498181" y="2756651"/>
                  <a:pt x="4491484" y="2744001"/>
                </a:cubicBezTo>
                <a:cubicBezTo>
                  <a:pt x="4482703" y="2727183"/>
                  <a:pt x="4478313" y="2709473"/>
                  <a:pt x="4478313" y="2690869"/>
                </a:cubicBezTo>
                <a:cubicBezTo>
                  <a:pt x="4478313" y="2665866"/>
                  <a:pt x="4485903" y="2643393"/>
                  <a:pt x="4501083" y="2623450"/>
                </a:cubicBezTo>
                <a:cubicBezTo>
                  <a:pt x="4514180" y="2606186"/>
                  <a:pt x="4530849" y="2593313"/>
                  <a:pt x="4551089" y="2584829"/>
                </a:cubicBezTo>
                <a:cubicBezTo>
                  <a:pt x="4566270" y="2578430"/>
                  <a:pt x="4582715" y="2575230"/>
                  <a:pt x="4600426" y="2575230"/>
                </a:cubicBezTo>
                <a:close/>
                <a:moveTo>
                  <a:pt x="3000226" y="2575230"/>
                </a:moveTo>
                <a:cubicBezTo>
                  <a:pt x="3028503" y="2575230"/>
                  <a:pt x="3052539" y="2583267"/>
                  <a:pt x="3072333" y="2599340"/>
                </a:cubicBezTo>
                <a:cubicBezTo>
                  <a:pt x="3082304" y="2607377"/>
                  <a:pt x="3090341" y="2616902"/>
                  <a:pt x="3096443" y="2627915"/>
                </a:cubicBezTo>
                <a:cubicBezTo>
                  <a:pt x="3103438" y="2640417"/>
                  <a:pt x="3106935" y="2652621"/>
                  <a:pt x="3106935" y="2664527"/>
                </a:cubicBezTo>
                <a:cubicBezTo>
                  <a:pt x="3106935" y="2674201"/>
                  <a:pt x="3104926" y="2682126"/>
                  <a:pt x="3100908" y="2688302"/>
                </a:cubicBezTo>
                <a:cubicBezTo>
                  <a:pt x="3096890" y="2694478"/>
                  <a:pt x="3091681" y="2697567"/>
                  <a:pt x="3085281" y="2697567"/>
                </a:cubicBezTo>
                <a:lnTo>
                  <a:pt x="2980357" y="2697567"/>
                </a:lnTo>
                <a:cubicBezTo>
                  <a:pt x="2975743" y="2697567"/>
                  <a:pt x="2973437" y="2699576"/>
                  <a:pt x="2973437" y="2703594"/>
                </a:cubicBezTo>
                <a:cubicBezTo>
                  <a:pt x="2973437" y="2713268"/>
                  <a:pt x="2978683" y="2722384"/>
                  <a:pt x="2989175" y="2730941"/>
                </a:cubicBezTo>
                <a:cubicBezTo>
                  <a:pt x="2999668" y="2739499"/>
                  <a:pt x="3010941" y="2743778"/>
                  <a:pt x="3022996" y="2743778"/>
                </a:cubicBezTo>
                <a:cubicBezTo>
                  <a:pt x="3030140" y="2743778"/>
                  <a:pt x="3038065" y="2742401"/>
                  <a:pt x="3046772" y="2739648"/>
                </a:cubicBezTo>
                <a:cubicBezTo>
                  <a:pt x="3055478" y="2736894"/>
                  <a:pt x="3062659" y="2733509"/>
                  <a:pt x="3068315" y="2729490"/>
                </a:cubicBezTo>
                <a:cubicBezTo>
                  <a:pt x="3073375" y="2725919"/>
                  <a:pt x="3077393" y="2724132"/>
                  <a:pt x="3080370" y="2724132"/>
                </a:cubicBezTo>
                <a:cubicBezTo>
                  <a:pt x="3084239" y="2724132"/>
                  <a:pt x="3088034" y="2726514"/>
                  <a:pt x="3091755" y="2731276"/>
                </a:cubicBezTo>
                <a:cubicBezTo>
                  <a:pt x="3095476" y="2736039"/>
                  <a:pt x="3097336" y="2740950"/>
                  <a:pt x="3097336" y="2746010"/>
                </a:cubicBezTo>
                <a:cubicBezTo>
                  <a:pt x="3097336" y="2756726"/>
                  <a:pt x="3090639" y="2767069"/>
                  <a:pt x="3077244" y="2777041"/>
                </a:cubicBezTo>
                <a:cubicBezTo>
                  <a:pt x="3053581" y="2794751"/>
                  <a:pt x="3026271" y="2803607"/>
                  <a:pt x="2995314" y="2803607"/>
                </a:cubicBezTo>
                <a:cubicBezTo>
                  <a:pt x="2964060" y="2803607"/>
                  <a:pt x="2937867" y="2794528"/>
                  <a:pt x="2916733" y="2776371"/>
                </a:cubicBezTo>
                <a:cubicBezTo>
                  <a:pt x="2906464" y="2767441"/>
                  <a:pt x="2897981" y="2756651"/>
                  <a:pt x="2891283" y="2744001"/>
                </a:cubicBezTo>
                <a:cubicBezTo>
                  <a:pt x="2882503" y="2727183"/>
                  <a:pt x="2878112" y="2709473"/>
                  <a:pt x="2878112" y="2690869"/>
                </a:cubicBezTo>
                <a:cubicBezTo>
                  <a:pt x="2878112" y="2665866"/>
                  <a:pt x="2885702" y="2643393"/>
                  <a:pt x="2900883" y="2623450"/>
                </a:cubicBezTo>
                <a:cubicBezTo>
                  <a:pt x="2913980" y="2606186"/>
                  <a:pt x="2930648" y="2593313"/>
                  <a:pt x="2950889" y="2584829"/>
                </a:cubicBezTo>
                <a:cubicBezTo>
                  <a:pt x="2966070" y="2578430"/>
                  <a:pt x="2982515" y="2575230"/>
                  <a:pt x="3000226" y="2575230"/>
                </a:cubicBezTo>
                <a:close/>
                <a:moveTo>
                  <a:pt x="1133326" y="2575230"/>
                </a:moveTo>
                <a:cubicBezTo>
                  <a:pt x="1161603" y="2575230"/>
                  <a:pt x="1185639" y="2583267"/>
                  <a:pt x="1205433" y="2599340"/>
                </a:cubicBezTo>
                <a:cubicBezTo>
                  <a:pt x="1215405" y="2607377"/>
                  <a:pt x="1223441" y="2616902"/>
                  <a:pt x="1229543" y="2627915"/>
                </a:cubicBezTo>
                <a:cubicBezTo>
                  <a:pt x="1236538" y="2640417"/>
                  <a:pt x="1240036" y="2652621"/>
                  <a:pt x="1240036" y="2664527"/>
                </a:cubicBezTo>
                <a:cubicBezTo>
                  <a:pt x="1240036" y="2674201"/>
                  <a:pt x="1238027" y="2682126"/>
                  <a:pt x="1234008" y="2688302"/>
                </a:cubicBezTo>
                <a:cubicBezTo>
                  <a:pt x="1229990" y="2694478"/>
                  <a:pt x="1224781" y="2697567"/>
                  <a:pt x="1218381" y="2697567"/>
                </a:cubicBezTo>
                <a:lnTo>
                  <a:pt x="1113457" y="2697567"/>
                </a:lnTo>
                <a:cubicBezTo>
                  <a:pt x="1108844" y="2697567"/>
                  <a:pt x="1106537" y="2699576"/>
                  <a:pt x="1106537" y="2703594"/>
                </a:cubicBezTo>
                <a:cubicBezTo>
                  <a:pt x="1106537" y="2713268"/>
                  <a:pt x="1111783" y="2722384"/>
                  <a:pt x="1122275" y="2730941"/>
                </a:cubicBezTo>
                <a:cubicBezTo>
                  <a:pt x="1132768" y="2739499"/>
                  <a:pt x="1144042" y="2743778"/>
                  <a:pt x="1156096" y="2743778"/>
                </a:cubicBezTo>
                <a:cubicBezTo>
                  <a:pt x="1163240" y="2743778"/>
                  <a:pt x="1171165" y="2742401"/>
                  <a:pt x="1179872" y="2739648"/>
                </a:cubicBezTo>
                <a:cubicBezTo>
                  <a:pt x="1188578" y="2736894"/>
                  <a:pt x="1195759" y="2733509"/>
                  <a:pt x="1201414" y="2729490"/>
                </a:cubicBezTo>
                <a:cubicBezTo>
                  <a:pt x="1206475" y="2725919"/>
                  <a:pt x="1210493" y="2724132"/>
                  <a:pt x="1213470" y="2724132"/>
                </a:cubicBezTo>
                <a:cubicBezTo>
                  <a:pt x="1217339" y="2724132"/>
                  <a:pt x="1221135" y="2726514"/>
                  <a:pt x="1224855" y="2731276"/>
                </a:cubicBezTo>
                <a:cubicBezTo>
                  <a:pt x="1228576" y="2736039"/>
                  <a:pt x="1230436" y="2740950"/>
                  <a:pt x="1230436" y="2746010"/>
                </a:cubicBezTo>
                <a:cubicBezTo>
                  <a:pt x="1230436" y="2756726"/>
                  <a:pt x="1223739" y="2767069"/>
                  <a:pt x="1210344" y="2777041"/>
                </a:cubicBezTo>
                <a:cubicBezTo>
                  <a:pt x="1186681" y="2794751"/>
                  <a:pt x="1159371" y="2803607"/>
                  <a:pt x="1128415" y="2803607"/>
                </a:cubicBezTo>
                <a:cubicBezTo>
                  <a:pt x="1097161" y="2803607"/>
                  <a:pt x="1070967" y="2794528"/>
                  <a:pt x="1049833" y="2776371"/>
                </a:cubicBezTo>
                <a:cubicBezTo>
                  <a:pt x="1039564" y="2767441"/>
                  <a:pt x="1031081" y="2756651"/>
                  <a:pt x="1024384" y="2744001"/>
                </a:cubicBezTo>
                <a:cubicBezTo>
                  <a:pt x="1015602" y="2727183"/>
                  <a:pt x="1011212" y="2709473"/>
                  <a:pt x="1011212" y="2690869"/>
                </a:cubicBezTo>
                <a:cubicBezTo>
                  <a:pt x="1011212" y="2665866"/>
                  <a:pt x="1018803" y="2643393"/>
                  <a:pt x="1033983" y="2623450"/>
                </a:cubicBezTo>
                <a:cubicBezTo>
                  <a:pt x="1047080" y="2606186"/>
                  <a:pt x="1063749" y="2593313"/>
                  <a:pt x="1083989" y="2584829"/>
                </a:cubicBezTo>
                <a:cubicBezTo>
                  <a:pt x="1099170" y="2578430"/>
                  <a:pt x="1115615" y="2575230"/>
                  <a:pt x="1133326" y="2575230"/>
                </a:cubicBezTo>
                <a:close/>
                <a:moveTo>
                  <a:pt x="3511301" y="2575007"/>
                </a:moveTo>
                <a:cubicBezTo>
                  <a:pt x="3537198" y="2575007"/>
                  <a:pt x="3559150" y="2581555"/>
                  <a:pt x="3577158" y="2594652"/>
                </a:cubicBezTo>
                <a:cubicBezTo>
                  <a:pt x="3586683" y="2601647"/>
                  <a:pt x="3593343" y="2609647"/>
                  <a:pt x="3597138" y="2618651"/>
                </a:cubicBezTo>
                <a:cubicBezTo>
                  <a:pt x="3600933" y="2627655"/>
                  <a:pt x="3602831" y="2640045"/>
                  <a:pt x="3602831" y="2655821"/>
                </a:cubicBezTo>
                <a:lnTo>
                  <a:pt x="3602384" y="2689083"/>
                </a:lnTo>
                <a:cubicBezTo>
                  <a:pt x="3602384" y="2712152"/>
                  <a:pt x="3604021" y="2727109"/>
                  <a:pt x="3607296" y="2733955"/>
                </a:cubicBezTo>
                <a:cubicBezTo>
                  <a:pt x="3608933" y="2737229"/>
                  <a:pt x="3610495" y="2739313"/>
                  <a:pt x="3611984" y="2740206"/>
                </a:cubicBezTo>
                <a:cubicBezTo>
                  <a:pt x="3613472" y="2741099"/>
                  <a:pt x="3616597" y="2741918"/>
                  <a:pt x="3621360" y="2742662"/>
                </a:cubicBezTo>
                <a:cubicBezTo>
                  <a:pt x="3626122" y="2743406"/>
                  <a:pt x="3628504" y="2746531"/>
                  <a:pt x="3628504" y="2752038"/>
                </a:cubicBezTo>
                <a:cubicBezTo>
                  <a:pt x="3628504" y="2759181"/>
                  <a:pt x="3625639" y="2766623"/>
                  <a:pt x="3619909" y="2774362"/>
                </a:cubicBezTo>
                <a:cubicBezTo>
                  <a:pt x="3614179" y="2782101"/>
                  <a:pt x="3606775" y="2788575"/>
                  <a:pt x="3597696" y="2793784"/>
                </a:cubicBezTo>
                <a:cubicBezTo>
                  <a:pt x="3586534" y="2800332"/>
                  <a:pt x="3574851" y="2803607"/>
                  <a:pt x="3562647" y="2803607"/>
                </a:cubicBezTo>
                <a:cubicBezTo>
                  <a:pt x="3547020" y="2803607"/>
                  <a:pt x="3534667" y="2798249"/>
                  <a:pt x="3525589" y="2787533"/>
                </a:cubicBezTo>
                <a:cubicBezTo>
                  <a:pt x="3522464" y="2783664"/>
                  <a:pt x="3519561" y="2781729"/>
                  <a:pt x="3516882" y="2781729"/>
                </a:cubicBezTo>
                <a:cubicBezTo>
                  <a:pt x="3513906" y="2781729"/>
                  <a:pt x="3509962" y="2783589"/>
                  <a:pt x="3505051" y="2787310"/>
                </a:cubicBezTo>
                <a:cubicBezTo>
                  <a:pt x="3490168" y="2798175"/>
                  <a:pt x="3473276" y="2803607"/>
                  <a:pt x="3454375" y="2803607"/>
                </a:cubicBezTo>
                <a:cubicBezTo>
                  <a:pt x="3434878" y="2803607"/>
                  <a:pt x="3419102" y="2799439"/>
                  <a:pt x="3407047" y="2791105"/>
                </a:cubicBezTo>
                <a:cubicBezTo>
                  <a:pt x="3399159" y="2785598"/>
                  <a:pt x="3392909" y="2778418"/>
                  <a:pt x="3388295" y="2769562"/>
                </a:cubicBezTo>
                <a:cubicBezTo>
                  <a:pt x="3383681" y="2760707"/>
                  <a:pt x="3381374" y="2751442"/>
                  <a:pt x="3381374" y="2741769"/>
                </a:cubicBezTo>
                <a:cubicBezTo>
                  <a:pt x="3381374" y="2726290"/>
                  <a:pt x="3387625" y="2712598"/>
                  <a:pt x="3400127" y="2700692"/>
                </a:cubicBezTo>
                <a:cubicBezTo>
                  <a:pt x="3419623" y="2681940"/>
                  <a:pt x="3448794" y="2672489"/>
                  <a:pt x="3487638" y="2672340"/>
                </a:cubicBezTo>
                <a:cubicBezTo>
                  <a:pt x="3496270" y="2672340"/>
                  <a:pt x="3501702" y="2671485"/>
                  <a:pt x="3503934" y="2669773"/>
                </a:cubicBezTo>
                <a:cubicBezTo>
                  <a:pt x="3506167" y="2668061"/>
                  <a:pt x="3507283" y="2664081"/>
                  <a:pt x="3507283" y="2657830"/>
                </a:cubicBezTo>
                <a:cubicBezTo>
                  <a:pt x="3507283" y="2642054"/>
                  <a:pt x="3505646" y="2630631"/>
                  <a:pt x="3502372" y="2623562"/>
                </a:cubicBezTo>
                <a:cubicBezTo>
                  <a:pt x="3499098" y="2616493"/>
                  <a:pt x="3493740" y="2612958"/>
                  <a:pt x="3486298" y="2612958"/>
                </a:cubicBezTo>
                <a:cubicBezTo>
                  <a:pt x="3481833" y="2612958"/>
                  <a:pt x="3477852" y="2614297"/>
                  <a:pt x="3474355" y="2616976"/>
                </a:cubicBezTo>
                <a:cubicBezTo>
                  <a:pt x="3470857" y="2619655"/>
                  <a:pt x="3466504" y="2624566"/>
                  <a:pt x="3461295" y="2631710"/>
                </a:cubicBezTo>
                <a:cubicBezTo>
                  <a:pt x="3448049" y="2650611"/>
                  <a:pt x="3434208" y="2660062"/>
                  <a:pt x="3419772" y="2660062"/>
                </a:cubicBezTo>
                <a:cubicBezTo>
                  <a:pt x="3412480" y="2660062"/>
                  <a:pt x="3406526" y="2657904"/>
                  <a:pt x="3401913" y="2653588"/>
                </a:cubicBezTo>
                <a:cubicBezTo>
                  <a:pt x="3397299" y="2649272"/>
                  <a:pt x="3394992" y="2643617"/>
                  <a:pt x="3394992" y="2636622"/>
                </a:cubicBezTo>
                <a:cubicBezTo>
                  <a:pt x="3394992" y="2629478"/>
                  <a:pt x="3397857" y="2622334"/>
                  <a:pt x="3403587" y="2615190"/>
                </a:cubicBezTo>
                <a:cubicBezTo>
                  <a:pt x="3409317" y="2608047"/>
                  <a:pt x="3417093" y="2601796"/>
                  <a:pt x="3426916" y="2596438"/>
                </a:cubicBezTo>
                <a:cubicBezTo>
                  <a:pt x="3453854" y="2582150"/>
                  <a:pt x="3481982" y="2575007"/>
                  <a:pt x="3511301" y="2575007"/>
                </a:cubicBezTo>
                <a:close/>
                <a:moveTo>
                  <a:pt x="1826567" y="2575007"/>
                </a:moveTo>
                <a:cubicBezTo>
                  <a:pt x="1853803" y="2575007"/>
                  <a:pt x="1877689" y="2582076"/>
                  <a:pt x="1898228" y="2596215"/>
                </a:cubicBezTo>
                <a:cubicBezTo>
                  <a:pt x="1912962" y="2606335"/>
                  <a:pt x="1924794" y="2619507"/>
                  <a:pt x="1933724" y="2635729"/>
                </a:cubicBezTo>
                <a:cubicBezTo>
                  <a:pt x="1942951" y="2652695"/>
                  <a:pt x="1947564" y="2670406"/>
                  <a:pt x="1947564" y="2688860"/>
                </a:cubicBezTo>
                <a:cubicBezTo>
                  <a:pt x="1947564" y="2721156"/>
                  <a:pt x="1932756" y="2748615"/>
                  <a:pt x="1903139" y="2771237"/>
                </a:cubicBezTo>
                <a:cubicBezTo>
                  <a:pt x="1874862" y="2792817"/>
                  <a:pt x="1842492" y="2803607"/>
                  <a:pt x="1806029" y="2803607"/>
                </a:cubicBezTo>
                <a:cubicBezTo>
                  <a:pt x="1770459" y="2803607"/>
                  <a:pt x="1741661" y="2793486"/>
                  <a:pt x="1719634" y="2773246"/>
                </a:cubicBezTo>
                <a:cubicBezTo>
                  <a:pt x="1698203" y="2753601"/>
                  <a:pt x="1687487" y="2728002"/>
                  <a:pt x="1687487" y="2696450"/>
                </a:cubicBezTo>
                <a:cubicBezTo>
                  <a:pt x="1687487" y="2661327"/>
                  <a:pt x="1700584" y="2632603"/>
                  <a:pt x="1726778" y="2610279"/>
                </a:cubicBezTo>
                <a:cubicBezTo>
                  <a:pt x="1754162" y="2586764"/>
                  <a:pt x="1787426" y="2575007"/>
                  <a:pt x="1826567" y="2575007"/>
                </a:cubicBezTo>
                <a:close/>
                <a:moveTo>
                  <a:pt x="1626914" y="2575007"/>
                </a:moveTo>
                <a:cubicBezTo>
                  <a:pt x="1633761" y="2575007"/>
                  <a:pt x="1640681" y="2579397"/>
                  <a:pt x="1647676" y="2588178"/>
                </a:cubicBezTo>
                <a:cubicBezTo>
                  <a:pt x="1653331" y="2595173"/>
                  <a:pt x="1657945" y="2602838"/>
                  <a:pt x="1661517" y="2611172"/>
                </a:cubicBezTo>
                <a:cubicBezTo>
                  <a:pt x="1665089" y="2619507"/>
                  <a:pt x="1666875" y="2626724"/>
                  <a:pt x="1666875" y="2632826"/>
                </a:cubicBezTo>
                <a:cubicBezTo>
                  <a:pt x="1666875" y="2638780"/>
                  <a:pt x="1664791" y="2643728"/>
                  <a:pt x="1660624" y="2647672"/>
                </a:cubicBezTo>
                <a:cubicBezTo>
                  <a:pt x="1656456" y="2651616"/>
                  <a:pt x="1651248" y="2653588"/>
                  <a:pt x="1644997" y="2653588"/>
                </a:cubicBezTo>
                <a:cubicBezTo>
                  <a:pt x="1639788" y="2653588"/>
                  <a:pt x="1635137" y="2652323"/>
                  <a:pt x="1631044" y="2649793"/>
                </a:cubicBezTo>
                <a:cubicBezTo>
                  <a:pt x="1626952" y="2647263"/>
                  <a:pt x="1620366" y="2641682"/>
                  <a:pt x="1611287" y="2633050"/>
                </a:cubicBezTo>
                <a:cubicBezTo>
                  <a:pt x="1601762" y="2623823"/>
                  <a:pt x="1593874" y="2619209"/>
                  <a:pt x="1587624" y="2619209"/>
                </a:cubicBezTo>
                <a:cubicBezTo>
                  <a:pt x="1583457" y="2619209"/>
                  <a:pt x="1579847" y="2620734"/>
                  <a:pt x="1576796" y="2623785"/>
                </a:cubicBezTo>
                <a:cubicBezTo>
                  <a:pt x="1573746" y="2626836"/>
                  <a:pt x="1572220" y="2630445"/>
                  <a:pt x="1572220" y="2634612"/>
                </a:cubicBezTo>
                <a:cubicBezTo>
                  <a:pt x="1572220" y="2641905"/>
                  <a:pt x="1579215" y="2648751"/>
                  <a:pt x="1593204" y="2655151"/>
                </a:cubicBezTo>
                <a:cubicBezTo>
                  <a:pt x="1618356" y="2666462"/>
                  <a:pt x="1637630" y="2678814"/>
                  <a:pt x="1651025" y="2692209"/>
                </a:cubicBezTo>
                <a:cubicBezTo>
                  <a:pt x="1662336" y="2703520"/>
                  <a:pt x="1667991" y="2717361"/>
                  <a:pt x="1667991" y="2733732"/>
                </a:cubicBezTo>
                <a:cubicBezTo>
                  <a:pt x="1667991" y="2754419"/>
                  <a:pt x="1658912" y="2771683"/>
                  <a:pt x="1640755" y="2785524"/>
                </a:cubicBezTo>
                <a:cubicBezTo>
                  <a:pt x="1625128" y="2797579"/>
                  <a:pt x="1606004" y="2803607"/>
                  <a:pt x="1583382" y="2803607"/>
                </a:cubicBezTo>
                <a:cubicBezTo>
                  <a:pt x="1577578" y="2803607"/>
                  <a:pt x="1567011" y="2802639"/>
                  <a:pt x="1551682" y="2800705"/>
                </a:cubicBezTo>
                <a:cubicBezTo>
                  <a:pt x="1537245" y="2799067"/>
                  <a:pt x="1529134" y="2798249"/>
                  <a:pt x="1527348" y="2798249"/>
                </a:cubicBezTo>
                <a:cubicBezTo>
                  <a:pt x="1525414" y="2798249"/>
                  <a:pt x="1523181" y="2798472"/>
                  <a:pt x="1520651" y="2798919"/>
                </a:cubicBezTo>
                <a:cubicBezTo>
                  <a:pt x="1516335" y="2799514"/>
                  <a:pt x="1513210" y="2799812"/>
                  <a:pt x="1511275" y="2799812"/>
                </a:cubicBezTo>
                <a:cubicBezTo>
                  <a:pt x="1504280" y="2799812"/>
                  <a:pt x="1498773" y="2798026"/>
                  <a:pt x="1494755" y="2794454"/>
                </a:cubicBezTo>
                <a:cubicBezTo>
                  <a:pt x="1488653" y="2788947"/>
                  <a:pt x="1482998" y="2780278"/>
                  <a:pt x="1477789" y="2768446"/>
                </a:cubicBezTo>
                <a:cubicBezTo>
                  <a:pt x="1472580" y="2756614"/>
                  <a:pt x="1469975" y="2746457"/>
                  <a:pt x="1469975" y="2737974"/>
                </a:cubicBezTo>
                <a:cubicBezTo>
                  <a:pt x="1469975" y="2724281"/>
                  <a:pt x="1475333" y="2717435"/>
                  <a:pt x="1486049" y="2717435"/>
                </a:cubicBezTo>
                <a:cubicBezTo>
                  <a:pt x="1490215" y="2717435"/>
                  <a:pt x="1494048" y="2718812"/>
                  <a:pt x="1497546" y="2721565"/>
                </a:cubicBezTo>
                <a:cubicBezTo>
                  <a:pt x="1501043" y="2724318"/>
                  <a:pt x="1508372" y="2731648"/>
                  <a:pt x="1519535" y="2743555"/>
                </a:cubicBezTo>
                <a:cubicBezTo>
                  <a:pt x="1525637" y="2750103"/>
                  <a:pt x="1530697" y="2754605"/>
                  <a:pt x="1534715" y="2757061"/>
                </a:cubicBezTo>
                <a:cubicBezTo>
                  <a:pt x="1538734" y="2759516"/>
                  <a:pt x="1543050" y="2760744"/>
                  <a:pt x="1547663" y="2760744"/>
                </a:cubicBezTo>
                <a:cubicBezTo>
                  <a:pt x="1552575" y="2760744"/>
                  <a:pt x="1556519" y="2759442"/>
                  <a:pt x="1559495" y="2756837"/>
                </a:cubicBezTo>
                <a:cubicBezTo>
                  <a:pt x="1562472" y="2754233"/>
                  <a:pt x="1563960" y="2750773"/>
                  <a:pt x="1563960" y="2746457"/>
                </a:cubicBezTo>
                <a:cubicBezTo>
                  <a:pt x="1563960" y="2739760"/>
                  <a:pt x="1558230" y="2733658"/>
                  <a:pt x="1546770" y="2728151"/>
                </a:cubicBezTo>
                <a:cubicBezTo>
                  <a:pt x="1522809" y="2716393"/>
                  <a:pt x="1505508" y="2704264"/>
                  <a:pt x="1494867" y="2691763"/>
                </a:cubicBezTo>
                <a:cubicBezTo>
                  <a:pt x="1484225" y="2679261"/>
                  <a:pt x="1478904" y="2664824"/>
                  <a:pt x="1478904" y="2648453"/>
                </a:cubicBezTo>
                <a:cubicBezTo>
                  <a:pt x="1478904" y="2630743"/>
                  <a:pt x="1484337" y="2615488"/>
                  <a:pt x="1495201" y="2602689"/>
                </a:cubicBezTo>
                <a:cubicBezTo>
                  <a:pt x="1510679" y="2584383"/>
                  <a:pt x="1531813" y="2575230"/>
                  <a:pt x="1558602" y="2575230"/>
                </a:cubicBezTo>
                <a:cubicBezTo>
                  <a:pt x="1566043" y="2575230"/>
                  <a:pt x="1578173" y="2576867"/>
                  <a:pt x="1594991" y="2580141"/>
                </a:cubicBezTo>
                <a:cubicBezTo>
                  <a:pt x="1598413" y="2580737"/>
                  <a:pt x="1601242" y="2581034"/>
                  <a:pt x="1603474" y="2581034"/>
                </a:cubicBezTo>
                <a:cubicBezTo>
                  <a:pt x="1606004" y="2581034"/>
                  <a:pt x="1610915" y="2579695"/>
                  <a:pt x="1618208" y="2577016"/>
                </a:cubicBezTo>
                <a:cubicBezTo>
                  <a:pt x="1621631" y="2575677"/>
                  <a:pt x="1624533" y="2575007"/>
                  <a:pt x="1626914" y="2575007"/>
                </a:cubicBezTo>
                <a:close/>
                <a:moveTo>
                  <a:pt x="1407839" y="2575007"/>
                </a:moveTo>
                <a:cubicBezTo>
                  <a:pt x="1414685" y="2575007"/>
                  <a:pt x="1421606" y="2579397"/>
                  <a:pt x="1428601" y="2588178"/>
                </a:cubicBezTo>
                <a:cubicBezTo>
                  <a:pt x="1434256" y="2595173"/>
                  <a:pt x="1438870" y="2602838"/>
                  <a:pt x="1442442" y="2611172"/>
                </a:cubicBezTo>
                <a:cubicBezTo>
                  <a:pt x="1446014" y="2619507"/>
                  <a:pt x="1447799" y="2626724"/>
                  <a:pt x="1447799" y="2632826"/>
                </a:cubicBezTo>
                <a:cubicBezTo>
                  <a:pt x="1447799" y="2638780"/>
                  <a:pt x="1445716" y="2643728"/>
                  <a:pt x="1441549" y="2647672"/>
                </a:cubicBezTo>
                <a:cubicBezTo>
                  <a:pt x="1437382" y="2651616"/>
                  <a:pt x="1432172" y="2653588"/>
                  <a:pt x="1425922" y="2653588"/>
                </a:cubicBezTo>
                <a:cubicBezTo>
                  <a:pt x="1420713" y="2653588"/>
                  <a:pt x="1416062" y="2652323"/>
                  <a:pt x="1411969" y="2649793"/>
                </a:cubicBezTo>
                <a:cubicBezTo>
                  <a:pt x="1407876" y="2647263"/>
                  <a:pt x="1401291" y="2641682"/>
                  <a:pt x="1392212" y="2633050"/>
                </a:cubicBezTo>
                <a:cubicBezTo>
                  <a:pt x="1382687" y="2623823"/>
                  <a:pt x="1374800" y="2619209"/>
                  <a:pt x="1368549" y="2619209"/>
                </a:cubicBezTo>
                <a:cubicBezTo>
                  <a:pt x="1364381" y="2619209"/>
                  <a:pt x="1360773" y="2620734"/>
                  <a:pt x="1357722" y="2623785"/>
                </a:cubicBezTo>
                <a:cubicBezTo>
                  <a:pt x="1354671" y="2626836"/>
                  <a:pt x="1353145" y="2630445"/>
                  <a:pt x="1353145" y="2634612"/>
                </a:cubicBezTo>
                <a:cubicBezTo>
                  <a:pt x="1353145" y="2641905"/>
                  <a:pt x="1360140" y="2648751"/>
                  <a:pt x="1374130" y="2655151"/>
                </a:cubicBezTo>
                <a:cubicBezTo>
                  <a:pt x="1399282" y="2666462"/>
                  <a:pt x="1418555" y="2678814"/>
                  <a:pt x="1431949" y="2692209"/>
                </a:cubicBezTo>
                <a:cubicBezTo>
                  <a:pt x="1443260" y="2703520"/>
                  <a:pt x="1448916" y="2717361"/>
                  <a:pt x="1448916" y="2733732"/>
                </a:cubicBezTo>
                <a:cubicBezTo>
                  <a:pt x="1448916" y="2754419"/>
                  <a:pt x="1439837" y="2771683"/>
                  <a:pt x="1421680" y="2785524"/>
                </a:cubicBezTo>
                <a:cubicBezTo>
                  <a:pt x="1406053" y="2797579"/>
                  <a:pt x="1386929" y="2803607"/>
                  <a:pt x="1364307" y="2803607"/>
                </a:cubicBezTo>
                <a:cubicBezTo>
                  <a:pt x="1358503" y="2803607"/>
                  <a:pt x="1347936" y="2802639"/>
                  <a:pt x="1332607" y="2800705"/>
                </a:cubicBezTo>
                <a:cubicBezTo>
                  <a:pt x="1318170" y="2799067"/>
                  <a:pt x="1310059" y="2798249"/>
                  <a:pt x="1308273" y="2798249"/>
                </a:cubicBezTo>
                <a:cubicBezTo>
                  <a:pt x="1306339" y="2798249"/>
                  <a:pt x="1304106" y="2798472"/>
                  <a:pt x="1301576" y="2798919"/>
                </a:cubicBezTo>
                <a:cubicBezTo>
                  <a:pt x="1297260" y="2799514"/>
                  <a:pt x="1294134" y="2799812"/>
                  <a:pt x="1292200" y="2799812"/>
                </a:cubicBezTo>
                <a:cubicBezTo>
                  <a:pt x="1285205" y="2799812"/>
                  <a:pt x="1279698" y="2798026"/>
                  <a:pt x="1275680" y="2794454"/>
                </a:cubicBezTo>
                <a:cubicBezTo>
                  <a:pt x="1269578" y="2788947"/>
                  <a:pt x="1263923" y="2780278"/>
                  <a:pt x="1258713" y="2768446"/>
                </a:cubicBezTo>
                <a:cubicBezTo>
                  <a:pt x="1253505" y="2756614"/>
                  <a:pt x="1250900" y="2746457"/>
                  <a:pt x="1250900" y="2737974"/>
                </a:cubicBezTo>
                <a:cubicBezTo>
                  <a:pt x="1250900" y="2724281"/>
                  <a:pt x="1256258" y="2717435"/>
                  <a:pt x="1266973" y="2717435"/>
                </a:cubicBezTo>
                <a:cubicBezTo>
                  <a:pt x="1271141" y="2717435"/>
                  <a:pt x="1274973" y="2718812"/>
                  <a:pt x="1278470" y="2721565"/>
                </a:cubicBezTo>
                <a:cubicBezTo>
                  <a:pt x="1281968" y="2724318"/>
                  <a:pt x="1289298" y="2731648"/>
                  <a:pt x="1300460" y="2743555"/>
                </a:cubicBezTo>
                <a:cubicBezTo>
                  <a:pt x="1306562" y="2750103"/>
                  <a:pt x="1311622" y="2754605"/>
                  <a:pt x="1315640" y="2757061"/>
                </a:cubicBezTo>
                <a:cubicBezTo>
                  <a:pt x="1319658" y="2759516"/>
                  <a:pt x="1323974" y="2760744"/>
                  <a:pt x="1328588" y="2760744"/>
                </a:cubicBezTo>
                <a:cubicBezTo>
                  <a:pt x="1333499" y="2760744"/>
                  <a:pt x="1337444" y="2759442"/>
                  <a:pt x="1340420" y="2756837"/>
                </a:cubicBezTo>
                <a:cubicBezTo>
                  <a:pt x="1343396" y="2754233"/>
                  <a:pt x="1344885" y="2750773"/>
                  <a:pt x="1344885" y="2746457"/>
                </a:cubicBezTo>
                <a:cubicBezTo>
                  <a:pt x="1344885" y="2739760"/>
                  <a:pt x="1339155" y="2733658"/>
                  <a:pt x="1327695" y="2728151"/>
                </a:cubicBezTo>
                <a:cubicBezTo>
                  <a:pt x="1303734" y="2716393"/>
                  <a:pt x="1286433" y="2704264"/>
                  <a:pt x="1275791" y="2691763"/>
                </a:cubicBezTo>
                <a:cubicBezTo>
                  <a:pt x="1265150" y="2679261"/>
                  <a:pt x="1259830" y="2664824"/>
                  <a:pt x="1259830" y="2648453"/>
                </a:cubicBezTo>
                <a:cubicBezTo>
                  <a:pt x="1259830" y="2630743"/>
                  <a:pt x="1265262" y="2615488"/>
                  <a:pt x="1276127" y="2602689"/>
                </a:cubicBezTo>
                <a:cubicBezTo>
                  <a:pt x="1291605" y="2584383"/>
                  <a:pt x="1312738" y="2575230"/>
                  <a:pt x="1339527" y="2575230"/>
                </a:cubicBezTo>
                <a:cubicBezTo>
                  <a:pt x="1346969" y="2575230"/>
                  <a:pt x="1359098" y="2576867"/>
                  <a:pt x="1375915" y="2580141"/>
                </a:cubicBezTo>
                <a:cubicBezTo>
                  <a:pt x="1379339" y="2580737"/>
                  <a:pt x="1382167" y="2581034"/>
                  <a:pt x="1384399" y="2581034"/>
                </a:cubicBezTo>
                <a:cubicBezTo>
                  <a:pt x="1386929" y="2581034"/>
                  <a:pt x="1391840" y="2579695"/>
                  <a:pt x="1399133" y="2577016"/>
                </a:cubicBezTo>
                <a:cubicBezTo>
                  <a:pt x="1402556" y="2575677"/>
                  <a:pt x="1405458" y="2575007"/>
                  <a:pt x="1407839" y="2575007"/>
                </a:cubicBezTo>
                <a:close/>
                <a:moveTo>
                  <a:pt x="693092" y="2575007"/>
                </a:moveTo>
                <a:cubicBezTo>
                  <a:pt x="720328" y="2575007"/>
                  <a:pt x="744215" y="2582076"/>
                  <a:pt x="764753" y="2596215"/>
                </a:cubicBezTo>
                <a:cubicBezTo>
                  <a:pt x="779487" y="2606335"/>
                  <a:pt x="791319" y="2619507"/>
                  <a:pt x="800249" y="2635729"/>
                </a:cubicBezTo>
                <a:cubicBezTo>
                  <a:pt x="809476" y="2652695"/>
                  <a:pt x="814090" y="2670406"/>
                  <a:pt x="814090" y="2688860"/>
                </a:cubicBezTo>
                <a:cubicBezTo>
                  <a:pt x="814090" y="2721156"/>
                  <a:pt x="799281" y="2748615"/>
                  <a:pt x="769664" y="2771237"/>
                </a:cubicBezTo>
                <a:cubicBezTo>
                  <a:pt x="741387" y="2792817"/>
                  <a:pt x="709017" y="2803607"/>
                  <a:pt x="672554" y="2803607"/>
                </a:cubicBezTo>
                <a:cubicBezTo>
                  <a:pt x="636984" y="2803607"/>
                  <a:pt x="608186" y="2793486"/>
                  <a:pt x="586159" y="2773246"/>
                </a:cubicBezTo>
                <a:cubicBezTo>
                  <a:pt x="564728" y="2753601"/>
                  <a:pt x="554012" y="2728002"/>
                  <a:pt x="554012" y="2696450"/>
                </a:cubicBezTo>
                <a:cubicBezTo>
                  <a:pt x="554012" y="2661327"/>
                  <a:pt x="567109" y="2632603"/>
                  <a:pt x="593303" y="2610279"/>
                </a:cubicBezTo>
                <a:cubicBezTo>
                  <a:pt x="620687" y="2586764"/>
                  <a:pt x="653950" y="2575007"/>
                  <a:pt x="693092" y="2575007"/>
                </a:cubicBezTo>
                <a:close/>
                <a:moveTo>
                  <a:pt x="157385" y="2537948"/>
                </a:moveTo>
                <a:cubicBezTo>
                  <a:pt x="146372" y="2537948"/>
                  <a:pt x="140866" y="2540851"/>
                  <a:pt x="140866" y="2546655"/>
                </a:cubicBezTo>
                <a:lnTo>
                  <a:pt x="140866" y="2622557"/>
                </a:lnTo>
                <a:cubicBezTo>
                  <a:pt x="140866" y="2628362"/>
                  <a:pt x="142131" y="2631859"/>
                  <a:pt x="144660" y="2633050"/>
                </a:cubicBezTo>
                <a:cubicBezTo>
                  <a:pt x="148977" y="2635133"/>
                  <a:pt x="154409" y="2636175"/>
                  <a:pt x="160957" y="2636175"/>
                </a:cubicBezTo>
                <a:cubicBezTo>
                  <a:pt x="170780" y="2636175"/>
                  <a:pt x="179040" y="2633422"/>
                  <a:pt x="185737" y="2627915"/>
                </a:cubicBezTo>
                <a:cubicBezTo>
                  <a:pt x="195411" y="2620027"/>
                  <a:pt x="200248" y="2606781"/>
                  <a:pt x="200248" y="2588178"/>
                </a:cubicBezTo>
                <a:cubicBezTo>
                  <a:pt x="200248" y="2568830"/>
                  <a:pt x="194592" y="2554840"/>
                  <a:pt x="183282" y="2546208"/>
                </a:cubicBezTo>
                <a:cubicBezTo>
                  <a:pt x="176138" y="2540702"/>
                  <a:pt x="167506" y="2537948"/>
                  <a:pt x="157385" y="2537948"/>
                </a:cubicBezTo>
                <a:close/>
                <a:moveTo>
                  <a:pt x="2822971" y="2492630"/>
                </a:moveTo>
                <a:cubicBezTo>
                  <a:pt x="2834729" y="2492630"/>
                  <a:pt x="2840607" y="2499923"/>
                  <a:pt x="2840607" y="2514508"/>
                </a:cubicBezTo>
                <a:cubicBezTo>
                  <a:pt x="2840607" y="2519271"/>
                  <a:pt x="2839863" y="2530209"/>
                  <a:pt x="2838375" y="2547325"/>
                </a:cubicBezTo>
                <a:cubicBezTo>
                  <a:pt x="2836440" y="2573965"/>
                  <a:pt x="2835324" y="2598373"/>
                  <a:pt x="2835026" y="2620548"/>
                </a:cubicBezTo>
                <a:lnTo>
                  <a:pt x="2835026" y="2692209"/>
                </a:lnTo>
                <a:cubicBezTo>
                  <a:pt x="2835026" y="2723909"/>
                  <a:pt x="2835510" y="2742364"/>
                  <a:pt x="2836477" y="2747573"/>
                </a:cubicBezTo>
                <a:cubicBezTo>
                  <a:pt x="2837445" y="2752782"/>
                  <a:pt x="2841128" y="2756800"/>
                  <a:pt x="2847528" y="2759628"/>
                </a:cubicBezTo>
                <a:cubicBezTo>
                  <a:pt x="2853035" y="2762009"/>
                  <a:pt x="2856718" y="2764242"/>
                  <a:pt x="2858578" y="2766325"/>
                </a:cubicBezTo>
                <a:cubicBezTo>
                  <a:pt x="2860439" y="2768409"/>
                  <a:pt x="2861369" y="2771385"/>
                  <a:pt x="2861369" y="2775255"/>
                </a:cubicBezTo>
                <a:cubicBezTo>
                  <a:pt x="2861369" y="2780166"/>
                  <a:pt x="2859620" y="2784631"/>
                  <a:pt x="2856123" y="2788649"/>
                </a:cubicBezTo>
                <a:cubicBezTo>
                  <a:pt x="2852625" y="2792668"/>
                  <a:pt x="2847974" y="2795496"/>
                  <a:pt x="2842170" y="2797133"/>
                </a:cubicBezTo>
                <a:cubicBezTo>
                  <a:pt x="2831455" y="2800407"/>
                  <a:pt x="2813372" y="2802044"/>
                  <a:pt x="2787922" y="2802044"/>
                </a:cubicBezTo>
                <a:cubicBezTo>
                  <a:pt x="2759198" y="2802044"/>
                  <a:pt x="2739032" y="2799886"/>
                  <a:pt x="2727424" y="2795570"/>
                </a:cubicBezTo>
                <a:cubicBezTo>
                  <a:pt x="2722066" y="2793635"/>
                  <a:pt x="2717675" y="2790621"/>
                  <a:pt x="2714252" y="2786529"/>
                </a:cubicBezTo>
                <a:cubicBezTo>
                  <a:pt x="2710829" y="2782436"/>
                  <a:pt x="2709118" y="2778157"/>
                  <a:pt x="2709118" y="2773692"/>
                </a:cubicBezTo>
                <a:cubicBezTo>
                  <a:pt x="2709118" y="2770121"/>
                  <a:pt x="2710048" y="2767367"/>
                  <a:pt x="2711908" y="2765432"/>
                </a:cubicBezTo>
                <a:cubicBezTo>
                  <a:pt x="2713769" y="2763497"/>
                  <a:pt x="2717824" y="2761191"/>
                  <a:pt x="2724075" y="2758512"/>
                </a:cubicBezTo>
                <a:cubicBezTo>
                  <a:pt x="2729879" y="2755982"/>
                  <a:pt x="2733451" y="2749061"/>
                  <a:pt x="2734791" y="2737750"/>
                </a:cubicBezTo>
                <a:cubicBezTo>
                  <a:pt x="2737172" y="2718403"/>
                  <a:pt x="2738363" y="2690869"/>
                  <a:pt x="2738363" y="2655151"/>
                </a:cubicBezTo>
                <a:cubicBezTo>
                  <a:pt x="2738363" y="2618837"/>
                  <a:pt x="2737321" y="2595471"/>
                  <a:pt x="2735237" y="2585053"/>
                </a:cubicBezTo>
                <a:cubicBezTo>
                  <a:pt x="2733154" y="2574635"/>
                  <a:pt x="2727945" y="2566896"/>
                  <a:pt x="2719610" y="2561836"/>
                </a:cubicBezTo>
                <a:cubicBezTo>
                  <a:pt x="2713359" y="2558264"/>
                  <a:pt x="2709081" y="2554878"/>
                  <a:pt x="2706774" y="2551678"/>
                </a:cubicBezTo>
                <a:cubicBezTo>
                  <a:pt x="2704467" y="2548478"/>
                  <a:pt x="2703314" y="2544571"/>
                  <a:pt x="2703314" y="2539958"/>
                </a:cubicBezTo>
                <a:cubicBezTo>
                  <a:pt x="2703314" y="2532665"/>
                  <a:pt x="2706811" y="2526303"/>
                  <a:pt x="2713806" y="2520870"/>
                </a:cubicBezTo>
                <a:cubicBezTo>
                  <a:pt x="2720801" y="2515438"/>
                  <a:pt x="2731963" y="2510415"/>
                  <a:pt x="2747292" y="2505802"/>
                </a:cubicBezTo>
                <a:cubicBezTo>
                  <a:pt x="2757561" y="2502676"/>
                  <a:pt x="2770882" y="2499700"/>
                  <a:pt x="2787253" y="2496872"/>
                </a:cubicBezTo>
                <a:cubicBezTo>
                  <a:pt x="2803624" y="2494044"/>
                  <a:pt x="2815530" y="2492630"/>
                  <a:pt x="2822971" y="2492630"/>
                </a:cubicBezTo>
                <a:close/>
                <a:moveTo>
                  <a:pt x="4187577" y="2492407"/>
                </a:moveTo>
                <a:cubicBezTo>
                  <a:pt x="4200376" y="2492407"/>
                  <a:pt x="4206776" y="2498509"/>
                  <a:pt x="4206776" y="2510713"/>
                </a:cubicBezTo>
                <a:lnTo>
                  <a:pt x="4206776" y="2714533"/>
                </a:lnTo>
                <a:cubicBezTo>
                  <a:pt x="4206776" y="2726142"/>
                  <a:pt x="4207259" y="2733583"/>
                  <a:pt x="4208227" y="2736857"/>
                </a:cubicBezTo>
                <a:cubicBezTo>
                  <a:pt x="4209194" y="2740131"/>
                  <a:pt x="4211910" y="2743331"/>
                  <a:pt x="4216375" y="2746457"/>
                </a:cubicBezTo>
                <a:cubicBezTo>
                  <a:pt x="4221733" y="2750177"/>
                  <a:pt x="4225342" y="2753452"/>
                  <a:pt x="4227202" y="2756279"/>
                </a:cubicBezTo>
                <a:cubicBezTo>
                  <a:pt x="4229063" y="2759107"/>
                  <a:pt x="4229993" y="2762530"/>
                  <a:pt x="4229993" y="2766548"/>
                </a:cubicBezTo>
                <a:cubicBezTo>
                  <a:pt x="4229993" y="2778455"/>
                  <a:pt x="4218012" y="2787533"/>
                  <a:pt x="4194051" y="2793784"/>
                </a:cubicBezTo>
                <a:cubicBezTo>
                  <a:pt x="4172471" y="2799291"/>
                  <a:pt x="4150891" y="2802044"/>
                  <a:pt x="4129311" y="2802044"/>
                </a:cubicBezTo>
                <a:cubicBezTo>
                  <a:pt x="4124548" y="2802044"/>
                  <a:pt x="4121460" y="2801337"/>
                  <a:pt x="4120046" y="2799923"/>
                </a:cubicBezTo>
                <a:cubicBezTo>
                  <a:pt x="4118632" y="2798509"/>
                  <a:pt x="4117702" y="2795123"/>
                  <a:pt x="4117256" y="2789766"/>
                </a:cubicBezTo>
                <a:cubicBezTo>
                  <a:pt x="4116511" y="2782176"/>
                  <a:pt x="4113832" y="2778380"/>
                  <a:pt x="4109219" y="2778380"/>
                </a:cubicBezTo>
                <a:cubicBezTo>
                  <a:pt x="4106689" y="2778380"/>
                  <a:pt x="4102745" y="2780613"/>
                  <a:pt x="4097387" y="2785078"/>
                </a:cubicBezTo>
                <a:cubicBezTo>
                  <a:pt x="4082206" y="2797430"/>
                  <a:pt x="4065314" y="2803607"/>
                  <a:pt x="4046711" y="2803607"/>
                </a:cubicBezTo>
                <a:cubicBezTo>
                  <a:pt x="4023642" y="2803607"/>
                  <a:pt x="4002881" y="2795049"/>
                  <a:pt x="3984426" y="2777934"/>
                </a:cubicBezTo>
                <a:cubicBezTo>
                  <a:pt x="3973562" y="2767665"/>
                  <a:pt x="3964781" y="2755833"/>
                  <a:pt x="3958084" y="2742438"/>
                </a:cubicBezTo>
                <a:cubicBezTo>
                  <a:pt x="3949154" y="2725025"/>
                  <a:pt x="3944689" y="2707389"/>
                  <a:pt x="3944689" y="2689530"/>
                </a:cubicBezTo>
                <a:cubicBezTo>
                  <a:pt x="3944689" y="2668545"/>
                  <a:pt x="3950493" y="2648305"/>
                  <a:pt x="3962102" y="2628808"/>
                </a:cubicBezTo>
                <a:cubicBezTo>
                  <a:pt x="3972818" y="2610800"/>
                  <a:pt x="3987403" y="2596959"/>
                  <a:pt x="4005858" y="2587285"/>
                </a:cubicBezTo>
                <a:cubicBezTo>
                  <a:pt x="4021336" y="2579248"/>
                  <a:pt x="4036591" y="2575230"/>
                  <a:pt x="4051622" y="2575230"/>
                </a:cubicBezTo>
                <a:cubicBezTo>
                  <a:pt x="4068886" y="2575230"/>
                  <a:pt x="4084364" y="2579099"/>
                  <a:pt x="4098057" y="2586839"/>
                </a:cubicBezTo>
                <a:cubicBezTo>
                  <a:pt x="4100289" y="2588029"/>
                  <a:pt x="4102075" y="2588624"/>
                  <a:pt x="4103414" y="2588624"/>
                </a:cubicBezTo>
                <a:cubicBezTo>
                  <a:pt x="4108177" y="2588624"/>
                  <a:pt x="4110558" y="2582225"/>
                  <a:pt x="4110558" y="2569426"/>
                </a:cubicBezTo>
                <a:cubicBezTo>
                  <a:pt x="4110558" y="2563919"/>
                  <a:pt x="4109256" y="2559715"/>
                  <a:pt x="4106652" y="2556812"/>
                </a:cubicBezTo>
                <a:cubicBezTo>
                  <a:pt x="4104047" y="2553911"/>
                  <a:pt x="4099396" y="2551418"/>
                  <a:pt x="4092699" y="2549334"/>
                </a:cubicBezTo>
                <a:cubicBezTo>
                  <a:pt x="4083323" y="2546357"/>
                  <a:pt x="4078634" y="2541148"/>
                  <a:pt x="4078634" y="2533707"/>
                </a:cubicBezTo>
                <a:cubicBezTo>
                  <a:pt x="4078634" y="2522842"/>
                  <a:pt x="4089425" y="2514359"/>
                  <a:pt x="4111005" y="2508257"/>
                </a:cubicBezTo>
                <a:cubicBezTo>
                  <a:pt x="4149105" y="2497691"/>
                  <a:pt x="4174629" y="2492407"/>
                  <a:pt x="4187577" y="2492407"/>
                </a:cubicBezTo>
                <a:close/>
                <a:moveTo>
                  <a:pt x="930250" y="2490398"/>
                </a:moveTo>
                <a:cubicBezTo>
                  <a:pt x="958378" y="2490398"/>
                  <a:pt x="980851" y="2497021"/>
                  <a:pt x="997669" y="2510266"/>
                </a:cubicBezTo>
                <a:cubicBezTo>
                  <a:pt x="1010617" y="2520536"/>
                  <a:pt x="1017091" y="2532367"/>
                  <a:pt x="1017091" y="2545762"/>
                </a:cubicBezTo>
                <a:cubicBezTo>
                  <a:pt x="1017091" y="2555436"/>
                  <a:pt x="1013891" y="2563584"/>
                  <a:pt x="1007492" y="2570207"/>
                </a:cubicBezTo>
                <a:cubicBezTo>
                  <a:pt x="1001092" y="2576830"/>
                  <a:pt x="993130" y="2580141"/>
                  <a:pt x="983605" y="2580141"/>
                </a:cubicBezTo>
                <a:cubicBezTo>
                  <a:pt x="972889" y="2580141"/>
                  <a:pt x="962620" y="2576421"/>
                  <a:pt x="952797" y="2568979"/>
                </a:cubicBezTo>
                <a:cubicBezTo>
                  <a:pt x="950416" y="2567044"/>
                  <a:pt x="944760" y="2561166"/>
                  <a:pt x="935831" y="2551343"/>
                </a:cubicBezTo>
                <a:cubicBezTo>
                  <a:pt x="929431" y="2544497"/>
                  <a:pt x="923032" y="2541074"/>
                  <a:pt x="916632" y="2541074"/>
                </a:cubicBezTo>
                <a:cubicBezTo>
                  <a:pt x="912465" y="2541074"/>
                  <a:pt x="908893" y="2542562"/>
                  <a:pt x="905916" y="2545539"/>
                </a:cubicBezTo>
                <a:cubicBezTo>
                  <a:pt x="902940" y="2548515"/>
                  <a:pt x="901452" y="2552162"/>
                  <a:pt x="901452" y="2556478"/>
                </a:cubicBezTo>
                <a:cubicBezTo>
                  <a:pt x="901452" y="2568235"/>
                  <a:pt x="912613" y="2580811"/>
                  <a:pt x="934938" y="2594206"/>
                </a:cubicBezTo>
                <a:cubicBezTo>
                  <a:pt x="941784" y="2598373"/>
                  <a:pt x="946435" y="2601647"/>
                  <a:pt x="948890" y="2604028"/>
                </a:cubicBezTo>
                <a:cubicBezTo>
                  <a:pt x="951346" y="2606409"/>
                  <a:pt x="953542" y="2609758"/>
                  <a:pt x="955476" y="2614074"/>
                </a:cubicBezTo>
                <a:cubicBezTo>
                  <a:pt x="956518" y="2615860"/>
                  <a:pt x="958899" y="2616753"/>
                  <a:pt x="962620" y="2616753"/>
                </a:cubicBezTo>
                <a:lnTo>
                  <a:pt x="990302" y="2616753"/>
                </a:lnTo>
                <a:cubicBezTo>
                  <a:pt x="994916" y="2616753"/>
                  <a:pt x="998227" y="2617460"/>
                  <a:pt x="1000236" y="2618874"/>
                </a:cubicBezTo>
                <a:cubicBezTo>
                  <a:pt x="1002245" y="2620288"/>
                  <a:pt x="1003101" y="2622632"/>
                  <a:pt x="1002804" y="2625906"/>
                </a:cubicBezTo>
                <a:lnTo>
                  <a:pt x="1001017" y="2652472"/>
                </a:lnTo>
                <a:cubicBezTo>
                  <a:pt x="1000720" y="2657830"/>
                  <a:pt x="999902" y="2661215"/>
                  <a:pt x="998562" y="2662629"/>
                </a:cubicBezTo>
                <a:cubicBezTo>
                  <a:pt x="997223" y="2664043"/>
                  <a:pt x="994246" y="2664750"/>
                  <a:pt x="989632" y="2664750"/>
                </a:cubicBezTo>
                <a:cubicBezTo>
                  <a:pt x="988591" y="2664750"/>
                  <a:pt x="986134" y="2664601"/>
                  <a:pt x="982265" y="2664304"/>
                </a:cubicBezTo>
                <a:cubicBezTo>
                  <a:pt x="979586" y="2664155"/>
                  <a:pt x="977354" y="2664081"/>
                  <a:pt x="975568" y="2664081"/>
                </a:cubicBezTo>
                <a:cubicBezTo>
                  <a:pt x="969317" y="2664081"/>
                  <a:pt x="965076" y="2666127"/>
                  <a:pt x="962843" y="2670219"/>
                </a:cubicBezTo>
                <a:cubicBezTo>
                  <a:pt x="960610" y="2674312"/>
                  <a:pt x="959495" y="2682089"/>
                  <a:pt x="959495" y="2693548"/>
                </a:cubicBezTo>
                <a:cubicBezTo>
                  <a:pt x="959495" y="2709175"/>
                  <a:pt x="961206" y="2722347"/>
                  <a:pt x="964629" y="2733062"/>
                </a:cubicBezTo>
                <a:cubicBezTo>
                  <a:pt x="965968" y="2737676"/>
                  <a:pt x="967903" y="2741062"/>
                  <a:pt x="970434" y="2743220"/>
                </a:cubicBezTo>
                <a:cubicBezTo>
                  <a:pt x="972964" y="2745378"/>
                  <a:pt x="977130" y="2747275"/>
                  <a:pt x="982935" y="2748912"/>
                </a:cubicBezTo>
                <a:cubicBezTo>
                  <a:pt x="996032" y="2752782"/>
                  <a:pt x="1002580" y="2760000"/>
                  <a:pt x="1002580" y="2770567"/>
                </a:cubicBezTo>
                <a:cubicBezTo>
                  <a:pt x="1002580" y="2781729"/>
                  <a:pt x="994953" y="2789766"/>
                  <a:pt x="979698" y="2794677"/>
                </a:cubicBezTo>
                <a:cubicBezTo>
                  <a:pt x="964443" y="2799588"/>
                  <a:pt x="939403" y="2802044"/>
                  <a:pt x="904577" y="2802044"/>
                </a:cubicBezTo>
                <a:cubicBezTo>
                  <a:pt x="852933" y="2802044"/>
                  <a:pt x="827112" y="2791775"/>
                  <a:pt x="827112" y="2771237"/>
                </a:cubicBezTo>
                <a:cubicBezTo>
                  <a:pt x="827112" y="2766176"/>
                  <a:pt x="828191" y="2762456"/>
                  <a:pt x="830349" y="2760075"/>
                </a:cubicBezTo>
                <a:cubicBezTo>
                  <a:pt x="832507" y="2757693"/>
                  <a:pt x="837232" y="2754940"/>
                  <a:pt x="844525" y="2751815"/>
                </a:cubicBezTo>
                <a:cubicBezTo>
                  <a:pt x="852413" y="2748243"/>
                  <a:pt x="857175" y="2741620"/>
                  <a:pt x="858812" y="2731946"/>
                </a:cubicBezTo>
                <a:cubicBezTo>
                  <a:pt x="861342" y="2717361"/>
                  <a:pt x="862607" y="2701734"/>
                  <a:pt x="862607" y="2685065"/>
                </a:cubicBezTo>
                <a:cubicBezTo>
                  <a:pt x="862607" y="2677624"/>
                  <a:pt x="861305" y="2672452"/>
                  <a:pt x="858701" y="2669550"/>
                </a:cubicBezTo>
                <a:cubicBezTo>
                  <a:pt x="856096" y="2666648"/>
                  <a:pt x="851371" y="2665271"/>
                  <a:pt x="844525" y="2665420"/>
                </a:cubicBezTo>
                <a:cubicBezTo>
                  <a:pt x="836488" y="2665420"/>
                  <a:pt x="831354" y="2665010"/>
                  <a:pt x="829121" y="2664192"/>
                </a:cubicBezTo>
                <a:cubicBezTo>
                  <a:pt x="826889" y="2663373"/>
                  <a:pt x="825847" y="2661401"/>
                  <a:pt x="825996" y="2658276"/>
                </a:cubicBezTo>
                <a:lnTo>
                  <a:pt x="827781" y="2630147"/>
                </a:lnTo>
                <a:cubicBezTo>
                  <a:pt x="828079" y="2625534"/>
                  <a:pt x="828861" y="2622669"/>
                  <a:pt x="830126" y="2621553"/>
                </a:cubicBezTo>
                <a:cubicBezTo>
                  <a:pt x="831391" y="2620436"/>
                  <a:pt x="834926" y="2619730"/>
                  <a:pt x="840730" y="2619432"/>
                </a:cubicBezTo>
                <a:cubicBezTo>
                  <a:pt x="846236" y="2619134"/>
                  <a:pt x="848989" y="2616455"/>
                  <a:pt x="848989" y="2611395"/>
                </a:cubicBezTo>
                <a:cubicBezTo>
                  <a:pt x="848989" y="2609312"/>
                  <a:pt x="846981" y="2604549"/>
                  <a:pt x="842962" y="2597108"/>
                </a:cubicBezTo>
                <a:cubicBezTo>
                  <a:pt x="836116" y="2584755"/>
                  <a:pt x="832693" y="2572402"/>
                  <a:pt x="832693" y="2560049"/>
                </a:cubicBezTo>
                <a:cubicBezTo>
                  <a:pt x="832693" y="2541893"/>
                  <a:pt x="838944" y="2527084"/>
                  <a:pt x="851445" y="2515624"/>
                </a:cubicBezTo>
                <a:cubicBezTo>
                  <a:pt x="869751" y="2498807"/>
                  <a:pt x="896019" y="2490398"/>
                  <a:pt x="930250" y="2490398"/>
                </a:cubicBezTo>
                <a:close/>
                <a:moveTo>
                  <a:pt x="185514" y="2490175"/>
                </a:moveTo>
                <a:cubicBezTo>
                  <a:pt x="209922" y="2490175"/>
                  <a:pt x="231650" y="2495160"/>
                  <a:pt x="250701" y="2505132"/>
                </a:cubicBezTo>
                <a:cubicBezTo>
                  <a:pt x="283889" y="2522396"/>
                  <a:pt x="300484" y="2549781"/>
                  <a:pt x="300484" y="2587285"/>
                </a:cubicBezTo>
                <a:cubicBezTo>
                  <a:pt x="300484" y="2617646"/>
                  <a:pt x="288875" y="2641980"/>
                  <a:pt x="265658" y="2660285"/>
                </a:cubicBezTo>
                <a:cubicBezTo>
                  <a:pt x="243780" y="2677400"/>
                  <a:pt x="217289" y="2685958"/>
                  <a:pt x="186184" y="2685958"/>
                </a:cubicBezTo>
                <a:cubicBezTo>
                  <a:pt x="178296" y="2685958"/>
                  <a:pt x="168622" y="2685437"/>
                  <a:pt x="157162" y="2684395"/>
                </a:cubicBezTo>
                <a:cubicBezTo>
                  <a:pt x="151060" y="2683949"/>
                  <a:pt x="147265" y="2683726"/>
                  <a:pt x="145777" y="2683726"/>
                </a:cubicBezTo>
                <a:cubicBezTo>
                  <a:pt x="141461" y="2683726"/>
                  <a:pt x="139303" y="2686181"/>
                  <a:pt x="139303" y="2691093"/>
                </a:cubicBezTo>
                <a:lnTo>
                  <a:pt x="139303" y="2692432"/>
                </a:lnTo>
                <a:lnTo>
                  <a:pt x="140866" y="2729044"/>
                </a:lnTo>
                <a:cubicBezTo>
                  <a:pt x="141163" y="2736188"/>
                  <a:pt x="142465" y="2741508"/>
                  <a:pt x="144772" y="2745006"/>
                </a:cubicBezTo>
                <a:cubicBezTo>
                  <a:pt x="147079" y="2748503"/>
                  <a:pt x="151804" y="2752112"/>
                  <a:pt x="158948" y="2755833"/>
                </a:cubicBezTo>
                <a:cubicBezTo>
                  <a:pt x="168622" y="2761042"/>
                  <a:pt x="173459" y="2766697"/>
                  <a:pt x="173459" y="2772799"/>
                </a:cubicBezTo>
                <a:cubicBezTo>
                  <a:pt x="173459" y="2782176"/>
                  <a:pt x="166315" y="2789394"/>
                  <a:pt x="152028" y="2794454"/>
                </a:cubicBezTo>
                <a:cubicBezTo>
                  <a:pt x="137740" y="2799514"/>
                  <a:pt x="117499" y="2802044"/>
                  <a:pt x="91306" y="2802044"/>
                </a:cubicBezTo>
                <a:cubicBezTo>
                  <a:pt x="36239" y="2802044"/>
                  <a:pt x="8706" y="2792593"/>
                  <a:pt x="8706" y="2773692"/>
                </a:cubicBezTo>
                <a:cubicBezTo>
                  <a:pt x="8706" y="2769227"/>
                  <a:pt x="9897" y="2765805"/>
                  <a:pt x="12278" y="2763423"/>
                </a:cubicBezTo>
                <a:cubicBezTo>
                  <a:pt x="14659" y="2761042"/>
                  <a:pt x="20240" y="2757619"/>
                  <a:pt x="29021" y="2753154"/>
                </a:cubicBezTo>
                <a:cubicBezTo>
                  <a:pt x="34379" y="2750326"/>
                  <a:pt x="37504" y="2746382"/>
                  <a:pt x="38397" y="2741322"/>
                </a:cubicBezTo>
                <a:cubicBezTo>
                  <a:pt x="39290" y="2736262"/>
                  <a:pt x="39886" y="2719965"/>
                  <a:pt x="40183" y="2692432"/>
                </a:cubicBezTo>
                <a:lnTo>
                  <a:pt x="40183" y="2575007"/>
                </a:lnTo>
                <a:cubicBezTo>
                  <a:pt x="40183" y="2559826"/>
                  <a:pt x="39141" y="2550190"/>
                  <a:pt x="37058" y="2546097"/>
                </a:cubicBezTo>
                <a:cubicBezTo>
                  <a:pt x="34974" y="2542004"/>
                  <a:pt x="29319" y="2538693"/>
                  <a:pt x="20091" y="2536163"/>
                </a:cubicBezTo>
                <a:cubicBezTo>
                  <a:pt x="6697" y="2532293"/>
                  <a:pt x="0" y="2525596"/>
                  <a:pt x="0" y="2516071"/>
                </a:cubicBezTo>
                <a:cubicBezTo>
                  <a:pt x="0" y="2509374"/>
                  <a:pt x="2827" y="2504239"/>
                  <a:pt x="8483" y="2500667"/>
                </a:cubicBezTo>
                <a:cubicBezTo>
                  <a:pt x="14138" y="2497095"/>
                  <a:pt x="22324" y="2495309"/>
                  <a:pt x="33039" y="2495309"/>
                </a:cubicBezTo>
                <a:cubicBezTo>
                  <a:pt x="36611" y="2495309"/>
                  <a:pt x="45467" y="2495533"/>
                  <a:pt x="59605" y="2495979"/>
                </a:cubicBezTo>
                <a:lnTo>
                  <a:pt x="73000" y="2495979"/>
                </a:lnTo>
                <a:cubicBezTo>
                  <a:pt x="97705" y="2495830"/>
                  <a:pt x="112179" y="2495644"/>
                  <a:pt x="116421" y="2495421"/>
                </a:cubicBezTo>
                <a:cubicBezTo>
                  <a:pt x="120662" y="2495198"/>
                  <a:pt x="135805" y="2493895"/>
                  <a:pt x="161850" y="2491514"/>
                </a:cubicBezTo>
                <a:cubicBezTo>
                  <a:pt x="170482" y="2490621"/>
                  <a:pt x="178370" y="2490175"/>
                  <a:pt x="185514" y="2490175"/>
                </a:cubicBezTo>
                <a:close/>
                <a:moveTo>
                  <a:pt x="2489299" y="2485263"/>
                </a:moveTo>
                <a:cubicBezTo>
                  <a:pt x="2504330" y="2485263"/>
                  <a:pt x="2518692" y="2491142"/>
                  <a:pt x="2532384" y="2502899"/>
                </a:cubicBezTo>
                <a:cubicBezTo>
                  <a:pt x="2551434" y="2518973"/>
                  <a:pt x="2579116" y="2565780"/>
                  <a:pt x="2615431" y="2643319"/>
                </a:cubicBezTo>
                <a:lnTo>
                  <a:pt x="2657623" y="2733732"/>
                </a:lnTo>
                <a:cubicBezTo>
                  <a:pt x="2661642" y="2742066"/>
                  <a:pt x="2664990" y="2747536"/>
                  <a:pt x="2667669" y="2750140"/>
                </a:cubicBezTo>
                <a:cubicBezTo>
                  <a:pt x="2670348" y="2752745"/>
                  <a:pt x="2674441" y="2754493"/>
                  <a:pt x="2679948" y="2755386"/>
                </a:cubicBezTo>
                <a:cubicBezTo>
                  <a:pt x="2690663" y="2757023"/>
                  <a:pt x="2696021" y="2762456"/>
                  <a:pt x="2696021" y="2771683"/>
                </a:cubicBezTo>
                <a:cubicBezTo>
                  <a:pt x="2696021" y="2782547"/>
                  <a:pt x="2689473" y="2790361"/>
                  <a:pt x="2676376" y="2795123"/>
                </a:cubicBezTo>
                <a:cubicBezTo>
                  <a:pt x="2663279" y="2799886"/>
                  <a:pt x="2641848" y="2802267"/>
                  <a:pt x="2612082" y="2802267"/>
                </a:cubicBezTo>
                <a:cubicBezTo>
                  <a:pt x="2578447" y="2802267"/>
                  <a:pt x="2553518" y="2800853"/>
                  <a:pt x="2537296" y="2798026"/>
                </a:cubicBezTo>
                <a:cubicBezTo>
                  <a:pt x="2529854" y="2796686"/>
                  <a:pt x="2523938" y="2793970"/>
                  <a:pt x="2519548" y="2789877"/>
                </a:cubicBezTo>
                <a:cubicBezTo>
                  <a:pt x="2515158" y="2785785"/>
                  <a:pt x="2512962" y="2780836"/>
                  <a:pt x="2512962" y="2775032"/>
                </a:cubicBezTo>
                <a:cubicBezTo>
                  <a:pt x="2512962" y="2770567"/>
                  <a:pt x="2514116" y="2767107"/>
                  <a:pt x="2516423" y="2764651"/>
                </a:cubicBezTo>
                <a:cubicBezTo>
                  <a:pt x="2518729" y="2762195"/>
                  <a:pt x="2523008" y="2759926"/>
                  <a:pt x="2529259" y="2757842"/>
                </a:cubicBezTo>
                <a:cubicBezTo>
                  <a:pt x="2536254" y="2755461"/>
                  <a:pt x="2539751" y="2751442"/>
                  <a:pt x="2539751" y="2745787"/>
                </a:cubicBezTo>
                <a:cubicBezTo>
                  <a:pt x="2539751" y="2735816"/>
                  <a:pt x="2533724" y="2729937"/>
                  <a:pt x="2521669" y="2728151"/>
                </a:cubicBezTo>
                <a:cubicBezTo>
                  <a:pt x="2508721" y="2726365"/>
                  <a:pt x="2490489" y="2725472"/>
                  <a:pt x="2466974" y="2725472"/>
                </a:cubicBezTo>
                <a:cubicBezTo>
                  <a:pt x="2447180" y="2725472"/>
                  <a:pt x="2435348" y="2726663"/>
                  <a:pt x="2431479" y="2729044"/>
                </a:cubicBezTo>
                <a:cubicBezTo>
                  <a:pt x="2429098" y="2730532"/>
                  <a:pt x="2427014" y="2733211"/>
                  <a:pt x="2425228" y="2737081"/>
                </a:cubicBezTo>
                <a:cubicBezTo>
                  <a:pt x="2423442" y="2740950"/>
                  <a:pt x="2422549" y="2744671"/>
                  <a:pt x="2422549" y="2748243"/>
                </a:cubicBezTo>
                <a:cubicBezTo>
                  <a:pt x="2422549" y="2751517"/>
                  <a:pt x="2423182" y="2753638"/>
                  <a:pt x="2424447" y="2754605"/>
                </a:cubicBezTo>
                <a:cubicBezTo>
                  <a:pt x="2425712" y="2755572"/>
                  <a:pt x="2429842" y="2757172"/>
                  <a:pt x="2436837" y="2759405"/>
                </a:cubicBezTo>
                <a:cubicBezTo>
                  <a:pt x="2445915" y="2762084"/>
                  <a:pt x="2450455" y="2767441"/>
                  <a:pt x="2450455" y="2775478"/>
                </a:cubicBezTo>
                <a:cubicBezTo>
                  <a:pt x="2450455" y="2793189"/>
                  <a:pt x="2429247" y="2802044"/>
                  <a:pt x="2386831" y="2802044"/>
                </a:cubicBezTo>
                <a:cubicBezTo>
                  <a:pt x="2362720" y="2802044"/>
                  <a:pt x="2345010" y="2800407"/>
                  <a:pt x="2333699" y="2797133"/>
                </a:cubicBezTo>
                <a:cubicBezTo>
                  <a:pt x="2323281" y="2794007"/>
                  <a:pt x="2318072" y="2787161"/>
                  <a:pt x="2318072" y="2776594"/>
                </a:cubicBezTo>
                <a:cubicBezTo>
                  <a:pt x="2318072" y="2771981"/>
                  <a:pt x="2319225" y="2768409"/>
                  <a:pt x="2321532" y="2765879"/>
                </a:cubicBezTo>
                <a:cubicBezTo>
                  <a:pt x="2323839" y="2763349"/>
                  <a:pt x="2327969" y="2761042"/>
                  <a:pt x="2333922" y="2758958"/>
                </a:cubicBezTo>
                <a:cubicBezTo>
                  <a:pt x="2343596" y="2755535"/>
                  <a:pt x="2350926" y="2750735"/>
                  <a:pt x="2355911" y="2744559"/>
                </a:cubicBezTo>
                <a:cubicBezTo>
                  <a:pt x="2360897" y="2738383"/>
                  <a:pt x="2368004" y="2725174"/>
                  <a:pt x="2377231" y="2704934"/>
                </a:cubicBezTo>
                <a:lnTo>
                  <a:pt x="2408708" y="2635952"/>
                </a:lnTo>
                <a:cubicBezTo>
                  <a:pt x="2420317" y="2610651"/>
                  <a:pt x="2428093" y="2591713"/>
                  <a:pt x="2432037" y="2579137"/>
                </a:cubicBezTo>
                <a:cubicBezTo>
                  <a:pt x="2435981" y="2566561"/>
                  <a:pt x="2438027" y="2554245"/>
                  <a:pt x="2438176" y="2542190"/>
                </a:cubicBezTo>
                <a:cubicBezTo>
                  <a:pt x="2438325" y="2529391"/>
                  <a:pt x="2439106" y="2520498"/>
                  <a:pt x="2440520" y="2515513"/>
                </a:cubicBezTo>
                <a:cubicBezTo>
                  <a:pt x="2441934" y="2510527"/>
                  <a:pt x="2445097" y="2505653"/>
                  <a:pt x="2450008" y="2500890"/>
                </a:cubicBezTo>
                <a:cubicBezTo>
                  <a:pt x="2460277" y="2490472"/>
                  <a:pt x="2473374" y="2485263"/>
                  <a:pt x="2489299" y="2485263"/>
                </a:cubicBezTo>
                <a:close/>
                <a:moveTo>
                  <a:pt x="3906496" y="0"/>
                </a:moveTo>
                <a:lnTo>
                  <a:pt x="10002496" y="0"/>
                </a:lnTo>
                <a:lnTo>
                  <a:pt x="10002496" y="6858000"/>
                </a:lnTo>
                <a:lnTo>
                  <a:pt x="3906496" y="6858000"/>
                </a:lnTo>
                <a:cubicBezTo>
                  <a:pt x="3904764" y="6298623"/>
                  <a:pt x="4132932" y="5780160"/>
                  <a:pt x="4405422" y="5265350"/>
                </a:cubicBezTo>
                <a:lnTo>
                  <a:pt x="4623473" y="4864875"/>
                </a:lnTo>
                <a:lnTo>
                  <a:pt x="4635819" y="4870637"/>
                </a:lnTo>
                <a:cubicBezTo>
                  <a:pt x="4691016" y="4890034"/>
                  <a:pt x="4752702" y="4899733"/>
                  <a:pt x="4820877" y="4899733"/>
                </a:cubicBezTo>
                <a:cubicBezTo>
                  <a:pt x="4960652" y="4899733"/>
                  <a:pt x="5084737" y="4858371"/>
                  <a:pt x="5193134" y="4775647"/>
                </a:cubicBezTo>
                <a:cubicBezTo>
                  <a:pt x="5306665" y="4688930"/>
                  <a:pt x="5363430" y="4583671"/>
                  <a:pt x="5363430" y="4459871"/>
                </a:cubicBezTo>
                <a:cubicBezTo>
                  <a:pt x="5363430" y="4389128"/>
                  <a:pt x="5345745" y="4321238"/>
                  <a:pt x="5310373" y="4256200"/>
                </a:cubicBezTo>
                <a:cubicBezTo>
                  <a:pt x="5276143" y="4194015"/>
                  <a:pt x="5230787" y="4143525"/>
                  <a:pt x="5174307" y="4104730"/>
                </a:cubicBezTo>
                <a:cubicBezTo>
                  <a:pt x="5134942" y="4077631"/>
                  <a:pt x="5092368" y="4057307"/>
                  <a:pt x="5046584" y="4043757"/>
                </a:cubicBezTo>
                <a:lnTo>
                  <a:pt x="5037416" y="4041791"/>
                </a:lnTo>
                <a:lnTo>
                  <a:pt x="5071597" y="3964372"/>
                </a:lnTo>
                <a:cubicBezTo>
                  <a:pt x="5252840" y="3518874"/>
                  <a:pt x="5357471" y="3054350"/>
                  <a:pt x="5278096" y="2549236"/>
                </a:cubicBezTo>
                <a:cubicBezTo>
                  <a:pt x="5028714" y="1491672"/>
                  <a:pt x="4363696" y="849745"/>
                  <a:pt x="3906496" y="0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66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44A04B-34B1-4823-A01E-C2B81DA9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57794"/>
            <a:ext cx="10571998" cy="1247300"/>
          </a:xfrm>
          <a:ln>
            <a:solidFill>
              <a:schemeClr val="tx1">
                <a:lumMod val="65000"/>
              </a:schemeClr>
            </a:solidFill>
          </a:ln>
        </p:spPr>
        <p:style>
          <a:lnRef idx="0">
            <a:scrgbClr r="0" g="0" b="0"/>
          </a:lnRef>
          <a:fillRef idx="1001">
            <a:schemeClr val="dk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ctr"/>
            <a:r>
              <a:rPr lang="pt-BR" sz="8000" b="0" u="sng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rPr>
              <a:t>Dica</a:t>
            </a:r>
            <a:r>
              <a:rPr lang="pt-BR" sz="8000" b="0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pt-BR" sz="8000" b="0" u="sng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rPr>
              <a:t>de</a:t>
            </a:r>
            <a:r>
              <a:rPr lang="pt-BR" sz="8000" b="0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pt-BR" sz="8000" b="0" u="sng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rPr>
              <a:t>filme</a:t>
            </a:r>
          </a:p>
        </p:txBody>
      </p:sp>
      <p:pic>
        <p:nvPicPr>
          <p:cNvPr id="1026" name="Picture 2" descr="Obrigado por Fumar • Clube de Negociadores">
            <a:extLst>
              <a:ext uri="{FF2B5EF4-FFF2-40B4-BE49-F238E27FC236}">
                <a16:creationId xmlns:a16="http://schemas.microsoft.com/office/drawing/2014/main" id="{CCE47FD0-B8C6-4AEE-8F14-2CC09B9A3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987" y="1693320"/>
            <a:ext cx="3206822" cy="47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327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2C689A-5F3E-417D-BA5F-248F0E9FD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sz="2400" dirty="0">
                <a:solidFill>
                  <a:schemeClr val="bg1"/>
                </a:solidFill>
              </a:rPr>
              <a:t>(UEL) Leia o texto a seguir sobre o conhecimento filosófico: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chemeClr val="bg1"/>
                </a:solidFill>
              </a:rPr>
              <a:t>O século de Péricles (V </a:t>
            </a:r>
            <a:r>
              <a:rPr lang="pt-BR" sz="2400" dirty="0" err="1">
                <a:solidFill>
                  <a:schemeClr val="bg1"/>
                </a:solidFill>
              </a:rPr>
              <a:t>a.C</a:t>
            </a:r>
            <a:r>
              <a:rPr lang="pt-BR" sz="2400" dirty="0">
                <a:solidFill>
                  <a:schemeClr val="bg1"/>
                </a:solidFill>
              </a:rPr>
              <a:t>) constitui o período áureo da cultura grega, quando a democrática Atenas desenvolve intensa vida cultural e artística. No âmbito da especulação filosófica, os sofistas vivem nessa época, e alguns deles são interlocutores de Sócrates.</a:t>
            </a:r>
          </a:p>
          <a:p>
            <a:pPr marL="0" indent="0" algn="just" latinLnBrk="1">
              <a:buNone/>
            </a:pPr>
            <a:r>
              <a:rPr lang="pt-BR" sz="2400" dirty="0">
                <a:solidFill>
                  <a:schemeClr val="bg1"/>
                </a:solidFill>
              </a:rPr>
              <a:t>(ARANHA, Maria Lúcia de Arruda; MARTINS, Maria Helena Pires. Filosofando: Introdução à Filosofia. São Paulo: Moderna, 1993, p. 93.). Adaptado.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chemeClr val="bg1"/>
                </a:solidFill>
              </a:rPr>
              <a:t>O texto sinaliza a significância do pensamento grego nesse período de intensa revolução cultural. Os sofistas entram em cena com o uso da especulação racional na tentativa de compreender a realidade, que se manifesta aos homens.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chemeClr val="bg1"/>
                </a:solidFill>
              </a:rPr>
              <a:t>Os sofistas tinham como primazia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chemeClr val="bg1"/>
                </a:solidFill>
              </a:rPr>
              <a:t>a. a especulação sobre a natureza.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chemeClr val="bg1"/>
                </a:solidFill>
              </a:rPr>
              <a:t>b. a reflexão sobre a religião.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chemeClr val="bg1"/>
                </a:solidFill>
              </a:rPr>
              <a:t>c. o valor da teoria em detrimento da prática.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chemeClr val="bg1"/>
                </a:solidFill>
              </a:rPr>
              <a:t>d. o enfoque sobre o pensamento mítico e sua verdade.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chemeClr val="bg1"/>
                </a:solidFill>
              </a:rPr>
              <a:t>e. a persuasão e o exercício da função política que dependiam do bom uso da palavra.</a:t>
            </a:r>
          </a:p>
        </p:txBody>
      </p:sp>
    </p:spTree>
    <p:extLst>
      <p:ext uri="{BB962C8B-B14F-4D97-AF65-F5344CB8AC3E}">
        <p14:creationId xmlns:p14="http://schemas.microsoft.com/office/powerpoint/2010/main" val="3228666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4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399E99-BD4F-D2BC-7182-E9B1A371C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2442BAE-9538-3708-13E5-ABF538C73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>
                <a:solidFill>
                  <a:schemeClr val="bg1"/>
                </a:solidFill>
              </a:rPr>
              <a:t>(UNICENTRO) No contexto da filosofia sofista, o filósofo </a:t>
            </a:r>
            <a:r>
              <a:rPr lang="pt-BR" sz="2800" dirty="0" err="1">
                <a:solidFill>
                  <a:schemeClr val="bg1"/>
                </a:solidFill>
              </a:rPr>
              <a:t>Trasímaco</a:t>
            </a:r>
            <a:r>
              <a:rPr lang="pt-BR" sz="2800" dirty="0">
                <a:solidFill>
                  <a:schemeClr val="bg1"/>
                </a:solidFill>
              </a:rPr>
              <a:t> destacou-se por sua visão particular sobre a justiça. De acordo com seu pensamento, conforme apresentado em "A República" de Platão, como ele define a justiça?</a:t>
            </a:r>
            <a:br>
              <a:rPr lang="pt-BR" sz="2800" dirty="0">
                <a:solidFill>
                  <a:schemeClr val="bg1"/>
                </a:solidFill>
              </a:rPr>
            </a:br>
            <a:br>
              <a:rPr lang="pt-BR" sz="2800" dirty="0">
                <a:solidFill>
                  <a:schemeClr val="bg1"/>
                </a:solidFill>
              </a:rPr>
            </a:br>
            <a:r>
              <a:rPr lang="pt-BR" sz="2800" dirty="0">
                <a:solidFill>
                  <a:schemeClr val="bg1"/>
                </a:solidFill>
              </a:rPr>
              <a:t>a) A justiça é a harmonia entre a razão e as paixões humanas, alcançada pela virtude e pela sabedoria.</a:t>
            </a:r>
            <a:br>
              <a:rPr lang="pt-BR" sz="2800" dirty="0">
                <a:solidFill>
                  <a:schemeClr val="bg1"/>
                </a:solidFill>
              </a:rPr>
            </a:br>
            <a:r>
              <a:rPr lang="pt-BR" sz="2800" dirty="0">
                <a:solidFill>
                  <a:schemeClr val="bg1"/>
                </a:solidFill>
              </a:rPr>
              <a:t>b) A justiça é o cumprimento das leis divinas que regem a conduta moral dos cidadãos.</a:t>
            </a:r>
            <a:br>
              <a:rPr lang="pt-BR" sz="2800" dirty="0">
                <a:solidFill>
                  <a:schemeClr val="bg1"/>
                </a:solidFill>
              </a:rPr>
            </a:br>
            <a:r>
              <a:rPr lang="pt-BR" sz="2800" dirty="0">
                <a:solidFill>
                  <a:schemeClr val="bg1"/>
                </a:solidFill>
              </a:rPr>
              <a:t>c) A justiça é o interesse do mais forte, sendo as leis instrumentos de dominação criados pelos governantes.</a:t>
            </a:r>
            <a:br>
              <a:rPr lang="pt-BR" sz="2800" dirty="0">
                <a:solidFill>
                  <a:schemeClr val="bg1"/>
                </a:solidFill>
              </a:rPr>
            </a:br>
            <a:r>
              <a:rPr lang="pt-BR" sz="2800" dirty="0">
                <a:solidFill>
                  <a:schemeClr val="bg1"/>
                </a:solidFill>
              </a:rPr>
              <a:t>d) A justiça é o resultado do consenso coletivo entre os cidadãos, guiado pela moral universal.</a:t>
            </a:r>
            <a:br>
              <a:rPr lang="pt-BR" sz="2800" dirty="0">
                <a:solidFill>
                  <a:schemeClr val="bg1"/>
                </a:solidFill>
              </a:rPr>
            </a:br>
            <a:r>
              <a:rPr lang="pt-BR" sz="2800" dirty="0">
                <a:solidFill>
                  <a:schemeClr val="bg1"/>
                </a:solidFill>
              </a:rPr>
              <a:t>e) A justiça é a busca do bem comum através da prática do diálogo e da retórica filosófica.</a:t>
            </a:r>
          </a:p>
        </p:txBody>
      </p:sp>
    </p:spTree>
    <p:extLst>
      <p:ext uri="{BB962C8B-B14F-4D97-AF65-F5344CB8AC3E}">
        <p14:creationId xmlns:p14="http://schemas.microsoft.com/office/powerpoint/2010/main" val="119827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4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FCB64E-ECFD-2FB0-FA3B-CDE23B43C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ABA6CA-3485-CA9A-7275-50CAA1207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sz="2400" dirty="0">
                <a:solidFill>
                  <a:schemeClr val="bg1"/>
                </a:solidFill>
              </a:rPr>
              <a:t>(ENEM) Não tinha outra filosofia. Nem eu. Não digo que a Universidade me não tivesse ensinado alguma; mas eu </a:t>
            </a:r>
            <a:r>
              <a:rPr lang="pt-BR" sz="2400" dirty="0" err="1">
                <a:solidFill>
                  <a:schemeClr val="bg1"/>
                </a:solidFill>
              </a:rPr>
              <a:t>decorei-lhe</a:t>
            </a:r>
            <a:r>
              <a:rPr lang="pt-BR" sz="2400" dirty="0">
                <a:solidFill>
                  <a:schemeClr val="bg1"/>
                </a:solidFill>
              </a:rPr>
              <a:t> só as fórmulas, o vocabulário, o esqueleto. Tratei-a como tratei o latim; embolsei três versos de Virgílio, dois de Horácio, uma dúzia de locuções morais e políticas, para as despesas da conversação. Tratei-os como tratei a história e a jurisprudência. Colhi de todas as cousas a fraseologia, a casca, a ornamentação.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chemeClr val="bg1"/>
                </a:solidFill>
              </a:rPr>
              <a:t>ASSIS, M. Memórias póstumas do Brás Cubas. Belo Horizonte: Autêntica. 1999.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chemeClr val="bg1"/>
                </a:solidFill>
              </a:rPr>
              <a:t>A descrição crítica do personagem de Machado de Assis assemelha-se às características dos sofistas, contestados pelos filósofos gregos da Antiguidade, porque se mostra alinhada à</a:t>
            </a:r>
          </a:p>
          <a:p>
            <a:pPr marL="0" indent="0" algn="just">
              <a:buNone/>
            </a:pPr>
            <a:endParaRPr lang="pt-BR" sz="24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pt-BR" sz="2400" dirty="0">
                <a:solidFill>
                  <a:schemeClr val="bg1"/>
                </a:solidFill>
              </a:rPr>
              <a:t>a) elaboração conceitual de entendimentos.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chemeClr val="bg1"/>
                </a:solidFill>
              </a:rPr>
              <a:t>b) utilização persuasiva do discurso.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chemeClr val="bg1"/>
                </a:solidFill>
              </a:rPr>
              <a:t>c) narração alegórica dos rapsodos.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chemeClr val="bg1"/>
                </a:solidFill>
              </a:rPr>
              <a:t>d) investigação empírica da </a:t>
            </a:r>
            <a:r>
              <a:rPr lang="pt-BR" sz="2400" dirty="0" err="1">
                <a:solidFill>
                  <a:schemeClr val="bg1"/>
                </a:solidFill>
              </a:rPr>
              <a:t>physis</a:t>
            </a:r>
            <a:r>
              <a:rPr lang="pt-BR" sz="2400" dirty="0">
                <a:solidFill>
                  <a:schemeClr val="bg1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chemeClr val="bg1"/>
                </a:solidFill>
              </a:rPr>
              <a:t>e) expressão pictográfica da pólis.</a:t>
            </a:r>
          </a:p>
        </p:txBody>
      </p:sp>
    </p:spTree>
    <p:extLst>
      <p:ext uri="{BB962C8B-B14F-4D97-AF65-F5344CB8AC3E}">
        <p14:creationId xmlns:p14="http://schemas.microsoft.com/office/powerpoint/2010/main" val="2773884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2C689A-5F3E-417D-BA5F-248F0E9FD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marL="0" indent="0" algn="just">
              <a:buNone/>
            </a:pPr>
            <a:r>
              <a:rPr lang="pt-BR" sz="2000" b="1" dirty="0">
                <a:solidFill>
                  <a:schemeClr val="bg1"/>
                </a:solidFill>
              </a:rPr>
              <a:t>(</a:t>
            </a:r>
            <a:r>
              <a:rPr lang="pt-BR" sz="2000" b="1" dirty="0" err="1">
                <a:solidFill>
                  <a:schemeClr val="bg1"/>
                </a:solidFill>
              </a:rPr>
              <a:t>Uel</a:t>
            </a:r>
            <a:r>
              <a:rPr lang="pt-BR" sz="2000" b="1" dirty="0">
                <a:solidFill>
                  <a:schemeClr val="bg1"/>
                </a:solidFill>
              </a:rPr>
              <a:t>) </a:t>
            </a:r>
            <a:r>
              <a:rPr lang="pt-BR" sz="2000" dirty="0">
                <a:solidFill>
                  <a:schemeClr val="bg1"/>
                </a:solidFill>
              </a:rPr>
              <a:t>“O homem é a medida de todas as coisas.” Vimos em sala que um dos principais Sofistas que viveu em Atenas foi Protágoras de </a:t>
            </a:r>
            <a:r>
              <a:rPr lang="pt-BR" sz="2000" dirty="0" err="1">
                <a:solidFill>
                  <a:schemeClr val="bg1"/>
                </a:solidFill>
              </a:rPr>
              <a:t>Abdera</a:t>
            </a:r>
            <a:r>
              <a:rPr lang="pt-BR" sz="2000" dirty="0">
                <a:solidFill>
                  <a:schemeClr val="bg1"/>
                </a:solidFill>
              </a:rPr>
              <a:t>, a quem se atribui a afirmação acima. Sobre sua CORRETA interpretação, CONSIDERE: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</a:rPr>
              <a:t> 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</a:rPr>
              <a:t>I – Protágoras é considerado o “pai dos sofistas”, uma vez que seus discípulos seguiam a sua frase citada acima.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</a:rPr>
              <a:t>II – Protágoras quis dizer que a verdade só é verdade na medida em que alguém a considera como tal.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</a:rPr>
              <a:t>III – Podemos dizer que Protágoras não acredita na verdade absoluta, pois para ele as coisas só são verdadeiras para um indivíduo, que a interpreta como tal, e não de maneira coletiva, por todos.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</a:rPr>
              <a:t> 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</a:rPr>
              <a:t>A – Todas são verdadeiras.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</a:rPr>
              <a:t>B – Apenas a I é falsa.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</a:rPr>
              <a:t>C – Apenas a II é falsa.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</a:rPr>
              <a:t>D – Apenas a III é falsa.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</a:rPr>
              <a:t>E – Apenas a II é verdadeira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8460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2C689A-5F3E-417D-BA5F-248F0E9FD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pt-BR" sz="9600" dirty="0">
                <a:solidFill>
                  <a:schemeClr val="bg1"/>
                </a:solidFill>
              </a:rPr>
              <a:t>(ENEM) </a:t>
            </a:r>
            <a:r>
              <a:rPr lang="pt-BR" sz="9600" dirty="0" err="1">
                <a:solidFill>
                  <a:schemeClr val="bg1"/>
                </a:solidFill>
              </a:rPr>
              <a:t>Trasímaco</a:t>
            </a:r>
            <a:r>
              <a:rPr lang="pt-BR" sz="9600" dirty="0">
                <a:solidFill>
                  <a:schemeClr val="bg1"/>
                </a:solidFill>
              </a:rPr>
              <a:t> estava impaciente porque Sócrates e os seus amigos presumiam que a justiça era algo real e importante. </a:t>
            </a:r>
            <a:r>
              <a:rPr lang="pt-BR" sz="9600" dirty="0" err="1">
                <a:solidFill>
                  <a:schemeClr val="bg1"/>
                </a:solidFill>
              </a:rPr>
              <a:t>Trasímaco</a:t>
            </a:r>
            <a:r>
              <a:rPr lang="pt-BR" sz="9600" dirty="0">
                <a:solidFill>
                  <a:schemeClr val="bg1"/>
                </a:solidFill>
              </a:rPr>
              <a:t> negava isso. Em seu entender, as pessoas acreditavam no certo e no errado apenas por terem sido ensinadas a obedecer às regras da sua sociedade. No entanto, essas regras não passavam de invenções humanas.</a:t>
            </a:r>
          </a:p>
          <a:p>
            <a:pPr marL="0" indent="0" algn="just">
              <a:buNone/>
            </a:pPr>
            <a:r>
              <a:rPr lang="pt-BR" sz="9600" dirty="0">
                <a:solidFill>
                  <a:schemeClr val="bg1"/>
                </a:solidFill>
              </a:rPr>
              <a:t> RACHELS. J. Problemas da filosofia. Lisboa: </a:t>
            </a:r>
            <a:r>
              <a:rPr lang="pt-BR" sz="9600" dirty="0" err="1">
                <a:solidFill>
                  <a:schemeClr val="bg1"/>
                </a:solidFill>
              </a:rPr>
              <a:t>Gradiva</a:t>
            </a:r>
            <a:r>
              <a:rPr lang="pt-BR" sz="9600" dirty="0">
                <a:solidFill>
                  <a:schemeClr val="bg1"/>
                </a:solidFill>
              </a:rPr>
              <a:t>, 2009. </a:t>
            </a:r>
          </a:p>
          <a:p>
            <a:pPr marL="0" indent="0" algn="just">
              <a:buNone/>
            </a:pPr>
            <a:r>
              <a:rPr lang="pt-BR" sz="9600" dirty="0">
                <a:solidFill>
                  <a:schemeClr val="bg1"/>
                </a:solidFill>
              </a:rPr>
              <a:t>O sofista </a:t>
            </a:r>
            <a:r>
              <a:rPr lang="pt-BR" sz="9600" dirty="0" err="1">
                <a:solidFill>
                  <a:schemeClr val="bg1"/>
                </a:solidFill>
              </a:rPr>
              <a:t>Trasímaco</a:t>
            </a:r>
            <a:r>
              <a:rPr lang="pt-BR" sz="9600" dirty="0">
                <a:solidFill>
                  <a:schemeClr val="bg1"/>
                </a:solidFill>
              </a:rPr>
              <a:t>, personagem imortalizado no diálogo A República, de Platão, sustentava que a correlação entre justiça e ética é resultado de: </a:t>
            </a:r>
          </a:p>
          <a:p>
            <a:pPr marL="742950" indent="-742950" algn="just">
              <a:buAutoNum type="alphaLcParenR"/>
            </a:pPr>
            <a:r>
              <a:rPr lang="pt-BR" sz="9600" dirty="0">
                <a:solidFill>
                  <a:schemeClr val="bg1"/>
                </a:solidFill>
              </a:rPr>
              <a:t>determinações biológicas impregnadas na natureza humana. </a:t>
            </a:r>
          </a:p>
          <a:p>
            <a:pPr marL="742950" indent="-742950" algn="just">
              <a:buAutoNum type="alphaLcParenR"/>
            </a:pPr>
            <a:r>
              <a:rPr lang="pt-BR" sz="9600" dirty="0">
                <a:solidFill>
                  <a:schemeClr val="bg1"/>
                </a:solidFill>
              </a:rPr>
              <a:t>verdades objetivas com fundamento anterior aos interesses sociais. </a:t>
            </a:r>
          </a:p>
          <a:p>
            <a:pPr marL="742950" indent="-742950" algn="just">
              <a:buAutoNum type="alphaLcParenR"/>
            </a:pPr>
            <a:r>
              <a:rPr lang="pt-BR" sz="9600" dirty="0">
                <a:solidFill>
                  <a:schemeClr val="bg1"/>
                </a:solidFill>
              </a:rPr>
              <a:t>mandamentos divinos inquestionáveis legados das tradições antigas. </a:t>
            </a:r>
          </a:p>
          <a:p>
            <a:pPr marL="742950" indent="-742950" algn="just">
              <a:buAutoNum type="alphaLcParenR"/>
            </a:pPr>
            <a:r>
              <a:rPr lang="pt-BR" sz="9600" dirty="0">
                <a:solidFill>
                  <a:schemeClr val="bg1"/>
                </a:solidFill>
              </a:rPr>
              <a:t>convenções sociais resultantes de interesses humanos contingentes. </a:t>
            </a:r>
          </a:p>
          <a:p>
            <a:pPr marL="742950" indent="-742950" algn="just">
              <a:buAutoNum type="alphaLcParenR"/>
            </a:pPr>
            <a:r>
              <a:rPr lang="pt-BR" sz="9600" dirty="0">
                <a:solidFill>
                  <a:schemeClr val="bg1"/>
                </a:solidFill>
              </a:rPr>
              <a:t>sentimentos experimentados diante de determinadas atitudes humanas.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54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052CE-BD70-4202-8A1C-720D35FA6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Ok PNG Transparent Images | PNG All">
            <a:extLst>
              <a:ext uri="{FF2B5EF4-FFF2-40B4-BE49-F238E27FC236}">
                <a16:creationId xmlns:a16="http://schemas.microsoft.com/office/drawing/2014/main" id="{EAA660D8-FC55-4C92-A1E0-F740546344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314" y="2089978"/>
            <a:ext cx="3513372" cy="450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850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8B99A10-05B3-6CE6-317A-A844FCFC5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i Gerado Sócrates Filósofo - Imagens grátis no Pixabay - Pixabay">
            <a:extLst>
              <a:ext uri="{FF2B5EF4-FFF2-40B4-BE49-F238E27FC236}">
                <a16:creationId xmlns:a16="http://schemas.microsoft.com/office/drawing/2014/main" id="{059DCB4C-C7A6-D91E-98F4-97DE802D3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1000"/>
            <a:ext cx="6096000" cy="6096000"/>
          </a:xfrm>
          <a:prstGeom prst="rect">
            <a:avLst/>
          </a:prstGeom>
          <a:noFill/>
          <a:effectLst>
            <a:glow>
              <a:schemeClr val="accent1">
                <a:alpha val="34000"/>
              </a:schemeClr>
            </a:glow>
            <a:reflection endPos="0" dist="50800" dir="5400000" sy="-100000" algn="bl" rotWithShape="0"/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267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71FBF74-0C1A-30AC-86AA-ECD274AC3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i Gerado Sócrates Filósofo - Imagens grátis no Pixabay - Pixabay">
            <a:extLst>
              <a:ext uri="{FF2B5EF4-FFF2-40B4-BE49-F238E27FC236}">
                <a16:creationId xmlns:a16="http://schemas.microsoft.com/office/drawing/2014/main" id="{F49F7D68-10DB-E225-4694-C7DE30F9C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729" y="381000"/>
            <a:ext cx="6096000" cy="6096000"/>
          </a:xfrm>
          <a:prstGeom prst="rect">
            <a:avLst/>
          </a:prstGeom>
          <a:noFill/>
          <a:effectLst>
            <a:glow>
              <a:schemeClr val="accent1">
                <a:alpha val="34000"/>
              </a:schemeClr>
            </a:glow>
            <a:reflection endPos="0" dist="50800" dir="5400000" sy="-100000" algn="bl" rotWithShape="0"/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: Biselado 1">
            <a:extLst>
              <a:ext uri="{FF2B5EF4-FFF2-40B4-BE49-F238E27FC236}">
                <a16:creationId xmlns:a16="http://schemas.microsoft.com/office/drawing/2014/main" id="{F9FC648F-EB93-3521-8D9E-02D8A57F21D1}"/>
              </a:ext>
            </a:extLst>
          </p:cNvPr>
          <p:cNvSpPr/>
          <p:nvPr/>
        </p:nvSpPr>
        <p:spPr>
          <a:xfrm>
            <a:off x="69271" y="110836"/>
            <a:ext cx="5846620" cy="6497781"/>
          </a:xfrm>
          <a:prstGeom prst="bevel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Algerian" panose="04020705040A02060702" pitchFamily="82" charset="0"/>
              </a:rPr>
              <a:t>SÓCRATES</a:t>
            </a:r>
            <a:r>
              <a:rPr lang="pt-BR" sz="2400" dirty="0">
                <a:solidFill>
                  <a:schemeClr val="bg1"/>
                </a:solidFill>
              </a:rPr>
              <a:t> (Séc. V </a:t>
            </a:r>
            <a:r>
              <a:rPr lang="pt-BR" sz="2400" dirty="0" err="1">
                <a:solidFill>
                  <a:schemeClr val="bg1"/>
                </a:solidFill>
              </a:rPr>
              <a:t>a.c</a:t>
            </a:r>
            <a:r>
              <a:rPr lang="pt-BR" sz="2400" dirty="0">
                <a:solidFill>
                  <a:schemeClr val="bg1"/>
                </a:solidFill>
              </a:rPr>
              <a:t>)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Precursor dos filósofos clássicos;</a:t>
            </a:r>
          </a:p>
          <a:p>
            <a:pPr algn="just"/>
            <a:endParaRPr lang="pt-BR" sz="2000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Não deixou nada escrito;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0394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DB83B0B-626B-E74E-3712-42EB6DEAE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" y="0"/>
            <a:ext cx="6858000" cy="6858000"/>
          </a:xfrm>
          <a:prstGeom prst="rect">
            <a:avLst/>
          </a:prstGeom>
          <a:effectLst>
            <a:softEdge rad="774700"/>
          </a:effectLst>
        </p:spPr>
      </p:pic>
      <p:sp>
        <p:nvSpPr>
          <p:cNvPr id="6" name="Retângulo: Biselado 5">
            <a:extLst>
              <a:ext uri="{FF2B5EF4-FFF2-40B4-BE49-F238E27FC236}">
                <a16:creationId xmlns:a16="http://schemas.microsoft.com/office/drawing/2014/main" id="{0A0D7091-0E5A-F776-B5FD-E52241A6B172}"/>
              </a:ext>
            </a:extLst>
          </p:cNvPr>
          <p:cNvSpPr/>
          <p:nvPr/>
        </p:nvSpPr>
        <p:spPr>
          <a:xfrm>
            <a:off x="6096000" y="110836"/>
            <a:ext cx="5971305" cy="6497781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Algerian" panose="04020705040A02060702" pitchFamily="82" charset="0"/>
              </a:rPr>
              <a:t>Vida Socrática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A verdade universal existe;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Devemos amar busca-la;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Conhecer as ideias universais;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Identificar/aplicar no particular;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5427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2621F335-FE24-43B7-AA7C-4663E721AD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394" b="133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722EBFE-B179-718A-5380-BD06AE5D7525}"/>
              </a:ext>
            </a:extLst>
          </p:cNvPr>
          <p:cNvSpPr txBox="1"/>
          <p:nvPr/>
        </p:nvSpPr>
        <p:spPr>
          <a:xfrm>
            <a:off x="1565564" y="1953490"/>
            <a:ext cx="8603672" cy="2800767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8800" dirty="0">
                <a:latin typeface="Aharoni" panose="02010803020104030203" pitchFamily="2" charset="-79"/>
                <a:cs typeface="Aharoni" panose="02010803020104030203" pitchFamily="2" charset="-79"/>
              </a:rPr>
              <a:t>SÓCRATES E OS SOFISTAS</a:t>
            </a:r>
          </a:p>
        </p:txBody>
      </p:sp>
    </p:spTree>
    <p:extLst>
      <p:ext uri="{BB962C8B-B14F-4D97-AF65-F5344CB8AC3E}">
        <p14:creationId xmlns:p14="http://schemas.microsoft.com/office/powerpoint/2010/main" val="4063562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5A1AF0-2364-C618-5F8C-DE0E84C60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2B08C89-A8AB-3A1D-5977-3E307D62C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237" y="1"/>
            <a:ext cx="6858000" cy="6858000"/>
          </a:xfrm>
          <a:prstGeom prst="rect">
            <a:avLst/>
          </a:prstGeom>
          <a:effectLst>
            <a:softEdge rad="774700"/>
          </a:effectLst>
        </p:spPr>
      </p:pic>
      <p:sp>
        <p:nvSpPr>
          <p:cNvPr id="6" name="Retângulo: Biselado 5">
            <a:extLst>
              <a:ext uri="{FF2B5EF4-FFF2-40B4-BE49-F238E27FC236}">
                <a16:creationId xmlns:a16="http://schemas.microsoft.com/office/drawing/2014/main" id="{3CDC18F9-77CE-0C56-26D3-EE7C5DF8DF4E}"/>
              </a:ext>
            </a:extLst>
          </p:cNvPr>
          <p:cNvSpPr/>
          <p:nvPr/>
        </p:nvSpPr>
        <p:spPr>
          <a:xfrm>
            <a:off x="124695" y="110835"/>
            <a:ext cx="5971305" cy="6497781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Algerian" panose="04020705040A02060702" pitchFamily="82" charset="0"/>
              </a:rPr>
              <a:t>dialética Socrática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</a:rPr>
              <a:t>Método</a:t>
            </a:r>
            <a:r>
              <a:rPr lang="pt-BR" sz="2000" dirty="0">
                <a:solidFill>
                  <a:schemeClr val="bg1"/>
                </a:solidFill>
              </a:rPr>
              <a:t> – </a:t>
            </a:r>
            <a:r>
              <a:rPr lang="pt-BR" sz="2000" b="1" u="sng" dirty="0">
                <a:solidFill>
                  <a:schemeClr val="bg1"/>
                </a:solidFill>
              </a:rPr>
              <a:t>Maiêutica</a:t>
            </a:r>
            <a:r>
              <a:rPr lang="pt-BR" sz="2000" dirty="0">
                <a:solidFill>
                  <a:schemeClr val="bg1"/>
                </a:solidFill>
              </a:rPr>
              <a:t>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Ironia </a:t>
            </a:r>
            <a:r>
              <a:rPr lang="pt-BR" sz="2000" dirty="0">
                <a:solidFill>
                  <a:schemeClr val="bg1"/>
                </a:solidFill>
                <a:sym typeface="Wingdings" panose="05000000000000000000" pitchFamily="2" charset="2"/>
              </a:rPr>
              <a:t> Desconstrução;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sym typeface="Wingdings" panose="05000000000000000000" pitchFamily="2" charset="2"/>
              </a:rPr>
              <a:t>Maiêutica  Fazer nascer;</a:t>
            </a:r>
            <a:endParaRPr lang="pt-BR" sz="2000" dirty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2" name="Balão de Fala: Oval 1">
            <a:extLst>
              <a:ext uri="{FF2B5EF4-FFF2-40B4-BE49-F238E27FC236}">
                <a16:creationId xmlns:a16="http://schemas.microsoft.com/office/drawing/2014/main" id="{D733A595-E9CC-F5C4-C909-860E31E9DF67}"/>
              </a:ext>
            </a:extLst>
          </p:cNvPr>
          <p:cNvSpPr/>
          <p:nvPr/>
        </p:nvSpPr>
        <p:spPr>
          <a:xfrm>
            <a:off x="10002981" y="332509"/>
            <a:ext cx="2064323" cy="1496291"/>
          </a:xfrm>
          <a:prstGeom prst="wedgeEllipseCallout">
            <a:avLst>
              <a:gd name="adj1" fmla="val -41638"/>
              <a:gd name="adj2" fmla="val 48611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“Só sei que nada sei”.</a:t>
            </a:r>
          </a:p>
        </p:txBody>
      </p:sp>
    </p:spTree>
    <p:extLst>
      <p:ext uri="{BB962C8B-B14F-4D97-AF65-F5344CB8AC3E}">
        <p14:creationId xmlns:p14="http://schemas.microsoft.com/office/powerpoint/2010/main" val="233157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9A6B49A-3A30-D410-40ED-AF055522B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2C745DF-A764-0DA5-2AB4-3E01DCA6E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910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456789-ABA0-CF70-AC3A-4D799ADC3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5634038-7B6D-BA00-AEB2-39DEC1E30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4" r="9091" b="547"/>
          <a:stretch>
            <a:fillRect/>
          </a:stretch>
        </p:blipFill>
        <p:spPr bwMode="auto">
          <a:xfrm>
            <a:off x="20" y="10"/>
            <a:ext cx="1219198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Freeform 9">
            <a:extLst>
              <a:ext uri="{FF2B5EF4-FFF2-40B4-BE49-F238E27FC236}">
                <a16:creationId xmlns:a16="http://schemas.microsoft.com/office/drawing/2014/main" id="{72319FFA-0E4F-4E0B-BEBA-A9DD4B41A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57E4759-B1BB-8941-2CDA-941D9C50E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364" y="419725"/>
            <a:ext cx="5394035" cy="60226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Algerian" panose="04020705040A02060702" pitchFamily="82" charset="0"/>
              </a:rPr>
              <a:t>Morte de </a:t>
            </a:r>
            <a:r>
              <a:rPr lang="en-US" sz="3600" dirty="0" err="1">
                <a:latin typeface="Algerian" panose="04020705040A02060702" pitchFamily="82" charset="0"/>
              </a:rPr>
              <a:t>sócrates</a:t>
            </a:r>
            <a:endParaRPr lang="en-US" sz="3600" dirty="0">
              <a:latin typeface="Algerian" panose="04020705040A02060702" pitchFamily="82" charset="0"/>
            </a:endParaRPr>
          </a:p>
          <a:p>
            <a:endParaRPr lang="en-US" dirty="0"/>
          </a:p>
          <a:p>
            <a:r>
              <a:rPr lang="en-US" sz="2400" b="1" dirty="0" err="1"/>
              <a:t>Acusações</a:t>
            </a:r>
            <a:r>
              <a:rPr lang="en-US" sz="2400" b="1" dirty="0"/>
              <a:t>:</a:t>
            </a:r>
          </a:p>
          <a:p>
            <a:pPr lvl="1"/>
            <a:r>
              <a:rPr lang="en-US" sz="2000" dirty="0" err="1"/>
              <a:t>Corromper</a:t>
            </a:r>
            <a:r>
              <a:rPr lang="en-US" sz="2000" dirty="0"/>
              <a:t> a </a:t>
            </a:r>
            <a:r>
              <a:rPr lang="en-US" sz="2000" dirty="0" err="1"/>
              <a:t>juventude</a:t>
            </a:r>
            <a:r>
              <a:rPr lang="en-US" sz="2000" dirty="0"/>
              <a:t>;</a:t>
            </a:r>
          </a:p>
          <a:p>
            <a:pPr lvl="1"/>
            <a:r>
              <a:rPr lang="en-US" sz="2000" dirty="0" err="1"/>
              <a:t>Desafiar</a:t>
            </a:r>
            <a:r>
              <a:rPr lang="en-US" sz="2000" dirty="0"/>
              <a:t> </a:t>
            </a:r>
            <a:r>
              <a:rPr lang="en-US" sz="2000" dirty="0" err="1"/>
              <a:t>os</a:t>
            </a:r>
            <a:r>
              <a:rPr lang="en-US" sz="2000" dirty="0"/>
              <a:t> politicos e </a:t>
            </a:r>
            <a:r>
              <a:rPr lang="en-US" sz="2000" dirty="0" err="1"/>
              <a:t>artistas</a:t>
            </a:r>
            <a:r>
              <a:rPr lang="en-US" sz="2000" dirty="0"/>
              <a:t>;</a:t>
            </a:r>
          </a:p>
          <a:p>
            <a:pPr lvl="1"/>
            <a:r>
              <a:rPr lang="en-US" sz="2000" dirty="0" err="1"/>
              <a:t>Questionar</a:t>
            </a:r>
            <a:r>
              <a:rPr lang="en-US" sz="2000" dirty="0"/>
              <a:t> </a:t>
            </a: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religiosos</a:t>
            </a:r>
            <a:r>
              <a:rPr lang="en-US" sz="2000" dirty="0"/>
              <a:t>;</a:t>
            </a:r>
          </a:p>
          <a:p>
            <a:r>
              <a:rPr lang="en-US" sz="2400" b="1" dirty="0" err="1"/>
              <a:t>Julgado</a:t>
            </a:r>
            <a:r>
              <a:rPr lang="en-US" sz="2400" b="1" dirty="0"/>
              <a:t> e </a:t>
            </a:r>
            <a:r>
              <a:rPr lang="en-US" sz="2400" b="1" dirty="0" err="1"/>
              <a:t>condenado</a:t>
            </a:r>
            <a:r>
              <a:rPr lang="en-US" sz="2400" b="1" dirty="0"/>
              <a:t>:</a:t>
            </a:r>
          </a:p>
          <a:p>
            <a:pPr lvl="1"/>
            <a:r>
              <a:rPr lang="en-US" sz="2000" dirty="0"/>
              <a:t>“Calar a </a:t>
            </a:r>
            <a:r>
              <a:rPr lang="en-US" sz="2000" dirty="0" err="1"/>
              <a:t>filosofia</a:t>
            </a:r>
            <a:r>
              <a:rPr lang="en-US" sz="2000" dirty="0"/>
              <a:t> é </a:t>
            </a:r>
            <a:r>
              <a:rPr lang="en-US" sz="2000" dirty="0" err="1"/>
              <a:t>calar</a:t>
            </a:r>
            <a:r>
              <a:rPr lang="en-US" sz="2000" dirty="0"/>
              <a:t> a </a:t>
            </a:r>
            <a:r>
              <a:rPr lang="en-US" sz="2000" dirty="0" err="1"/>
              <a:t>vóz</a:t>
            </a:r>
            <a:r>
              <a:rPr lang="en-US" sz="2000" dirty="0"/>
              <a:t> da propria </a:t>
            </a:r>
            <a:r>
              <a:rPr lang="en-US" sz="2000" dirty="0" err="1"/>
              <a:t>vida</a:t>
            </a:r>
            <a:r>
              <a:rPr lang="en-US" sz="2000" dirty="0"/>
              <a:t>”.</a:t>
            </a:r>
          </a:p>
          <a:p>
            <a:r>
              <a:rPr lang="en-US" sz="2400" b="1" dirty="0" err="1"/>
              <a:t>Condenado</a:t>
            </a:r>
            <a:r>
              <a:rPr lang="en-US" sz="2400" b="1" dirty="0"/>
              <a:t> </a:t>
            </a:r>
            <a:r>
              <a:rPr lang="en-US" sz="2400" b="1" dirty="0" err="1"/>
              <a:t>ao</a:t>
            </a:r>
            <a:r>
              <a:rPr lang="en-US" sz="2400" b="1" dirty="0"/>
              <a:t> </a:t>
            </a:r>
            <a:r>
              <a:rPr lang="en-US" sz="2400" b="1" dirty="0" err="1"/>
              <a:t>suicídio</a:t>
            </a:r>
            <a:r>
              <a:rPr lang="en-US" sz="2400" b="1" dirty="0"/>
              <a:t>:</a:t>
            </a:r>
          </a:p>
          <a:p>
            <a:pPr lvl="1"/>
            <a:r>
              <a:rPr lang="en-US" sz="2000" dirty="0" err="1"/>
              <a:t>Envenenamento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Cicuta</a:t>
            </a:r>
            <a:r>
              <a:rPr lang="en-US" sz="200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97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D697FA-CCD6-4B64-BE32-C77B18FFD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2698C11-DFD3-41EC-90DB-76B75FF9D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3143" y="1417638"/>
            <a:ext cx="6465712" cy="3636963"/>
          </a:xfrm>
        </p:spPr>
      </p:pic>
    </p:spTree>
    <p:extLst>
      <p:ext uri="{BB962C8B-B14F-4D97-AF65-F5344CB8AC3E}">
        <p14:creationId xmlns:p14="http://schemas.microsoft.com/office/powerpoint/2010/main" val="1888489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2C689A-5F3E-417D-BA5F-248F0E9FD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sz="2400" dirty="0">
                <a:solidFill>
                  <a:srgbClr val="00B0F0"/>
                </a:solidFill>
              </a:rPr>
              <a:t>(ENEM) </a:t>
            </a:r>
            <a:r>
              <a:rPr lang="pt-BR" sz="2400" dirty="0"/>
              <a:t>Uma conversação de tal natureza transforma o ouvinte; o contato de Sócrates paralisa e embaraça; leva a refletir sobre si mesmo, a imprimir à atenção uma direção incomum: os temperamentais, como Alcibíades, sabem que encontrarão junto dele todo o bem de que são capazes, mas fogem porque receiam essa influência poderosa, que os leva a se censurarem. É sobretudo a esses jovens, muitos quase crianças, que ele tenta imprimir sua orientação.</a:t>
            </a:r>
          </a:p>
          <a:p>
            <a:pPr marL="0" indent="0" algn="just">
              <a:buNone/>
            </a:pPr>
            <a:r>
              <a:rPr lang="pt-BR" sz="2400" dirty="0"/>
              <a:t>BRÉHIER, E. História da filosofia. São Paulo: Mestre </a:t>
            </a:r>
            <a:r>
              <a:rPr lang="pt-BR" sz="2400" dirty="0" err="1"/>
              <a:t>Jou</a:t>
            </a:r>
            <a:r>
              <a:rPr lang="pt-BR" sz="2400" dirty="0"/>
              <a:t>, 1977.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rgbClr val="00B0F0"/>
                </a:solidFill>
              </a:rPr>
              <a:t>O texto evidencia características do modo de vida socrático, que se baseava na:</a:t>
            </a:r>
          </a:p>
          <a:p>
            <a:pPr marL="0" indent="0" algn="just">
              <a:buNone/>
            </a:pPr>
            <a:endParaRPr lang="pt-BR" sz="2400" dirty="0"/>
          </a:p>
          <a:p>
            <a:pPr marL="0" indent="0" algn="just">
              <a:buNone/>
            </a:pPr>
            <a:r>
              <a:rPr lang="pt-BR" sz="2400" dirty="0">
                <a:solidFill>
                  <a:srgbClr val="00B0F0"/>
                </a:solidFill>
              </a:rPr>
              <a:t>a) </a:t>
            </a:r>
            <a:r>
              <a:rPr lang="pt-BR" sz="2400" dirty="0"/>
              <a:t>contemplação da tradição mítica.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rgbClr val="00B0F0"/>
                </a:solidFill>
              </a:rPr>
              <a:t>b) </a:t>
            </a:r>
            <a:r>
              <a:rPr lang="pt-BR" sz="2400" dirty="0"/>
              <a:t>sustentação do método dialético.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rgbClr val="00B0F0"/>
                </a:solidFill>
              </a:rPr>
              <a:t>c) </a:t>
            </a:r>
            <a:r>
              <a:rPr lang="pt-BR" sz="2400" dirty="0"/>
              <a:t>relativização do saber verdadeiro.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rgbClr val="00B0F0"/>
                </a:solidFill>
              </a:rPr>
              <a:t>d) </a:t>
            </a:r>
            <a:r>
              <a:rPr lang="pt-BR" sz="2400" dirty="0"/>
              <a:t>valorização da argumentação retórica.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rgbClr val="00B0F0"/>
                </a:solidFill>
              </a:rPr>
              <a:t>e) </a:t>
            </a:r>
            <a:r>
              <a:rPr lang="pt-BR" sz="2400" dirty="0"/>
              <a:t>investigação dos fundamentos da natureza.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6650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2C689A-5F3E-417D-BA5F-248F0E9FD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sz="28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BR" sz="28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Ufpr</a:t>
            </a:r>
            <a:r>
              <a:rPr lang="pt-BR" sz="28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pt-BR" sz="28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pt-B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diálogo </a:t>
            </a:r>
            <a:r>
              <a:rPr lang="pt-BR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Hípias</a:t>
            </a:r>
            <a:r>
              <a:rPr lang="pt-B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Maior, de Platão, Sócrates declara: “Recentemente, alguém me pôs em grande apuro, numa discussão em que eu rejeitava determinadas coisas como feias e elogiava outras por serem belas, havendo me perguntado em tom sarcástico, o interlocutor: qual é o critério, Sócrates, para reconheceres o que é belo e o que é feio? Vejamos, poderás dizer-me o que seja o belo?”.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28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Considerando a passagem acima e a obra de que foi extraída, é correto afirmar que, de acordo com Sócrates: </a:t>
            </a:r>
            <a:endParaRPr lang="pt-BR" sz="28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28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pt-B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só é possível dizer o que é o belo depois de se ter identificado determinadas coisas como belas.   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28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pt-B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dificuldade se coloca para os juízos sobre a beleza, mas não para os juízos de verdade, tais como “isto é uma mesa”.   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28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pt-B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identificar algo como belo, é preciso antes conhecer o que é o belo.   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28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</a:t>
            </a:r>
            <a:r>
              <a:rPr lang="pt-B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critério para distinguir entre o belo e o feio varia segundo as pessoas.   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28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e) </a:t>
            </a:r>
            <a:r>
              <a:rPr lang="pt-B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há distinção entre o belo e as coisas belas.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347346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2C689A-5F3E-417D-BA5F-248F0E9FD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t-BR" sz="3200" dirty="0">
                <a:solidFill>
                  <a:srgbClr val="00B0F0"/>
                </a:solidFill>
              </a:rPr>
              <a:t>(ENEM) </a:t>
            </a:r>
            <a:r>
              <a:rPr lang="pt-BR" sz="2400" dirty="0"/>
              <a:t>Na Grécia Antiga, o filósofo Sócrates ficou famoso por interpelar os transeuntes e fazer perguntas aos que se achavam conhecedores de determinado assunto. Mas durante o diálogo, Sócrates colocava o interlocutor em situação delicada, levando-o a reconhecer sua própria ignorância. Em virtude de sua atuação, Sócrates acabou sendo condenado à morte sob a acusação de corromper a juventude, desobedecer às leis da cidade e desrespeitar certos valores religiosos.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rgbClr val="00B0F0"/>
                </a:solidFill>
              </a:rPr>
              <a:t>Considerando essas informações sobre a vida de Sócrates, assim como a forma pela qual seu pensamento foi transmitido, pode-se afirmar que sua filosofia.</a:t>
            </a:r>
          </a:p>
          <a:p>
            <a:pPr marL="0" indent="0" algn="just">
              <a:buNone/>
            </a:pPr>
            <a:endParaRPr lang="pt-BR" sz="3200" dirty="0"/>
          </a:p>
          <a:p>
            <a:pPr marL="0" indent="0" algn="just">
              <a:buNone/>
            </a:pPr>
            <a:r>
              <a:rPr lang="pt-BR" sz="2400" dirty="0">
                <a:solidFill>
                  <a:srgbClr val="00B0F0"/>
                </a:solidFill>
              </a:rPr>
              <a:t>a) </a:t>
            </a:r>
            <a:r>
              <a:rPr lang="pt-BR" sz="2400" dirty="0"/>
              <a:t>transmitia conhecimentos exclusivamente sob a forma escrita entre a população ateniense.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00B0F0"/>
                </a:solidFill>
              </a:rPr>
              <a:t>b) </a:t>
            </a:r>
            <a:r>
              <a:rPr lang="pt-BR" sz="2400" dirty="0"/>
              <a:t>transmitia conhecimentos de natureza científica.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00B0F0"/>
                </a:solidFill>
              </a:rPr>
              <a:t>c) </a:t>
            </a:r>
            <a:r>
              <a:rPr lang="pt-BR" sz="2400" dirty="0"/>
              <a:t>baseava-se em uma contemplação passiva da realidade.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00B0F0"/>
                </a:solidFill>
              </a:rPr>
              <a:t>d) </a:t>
            </a:r>
            <a:r>
              <a:rPr lang="pt-BR" sz="2400" dirty="0"/>
              <a:t>ficou consagrada sob a forma de diálogos, posteriormente redigidos pelo filósofo Platão.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00B0F0"/>
                </a:solidFill>
              </a:rPr>
              <a:t>e) </a:t>
            </a:r>
            <a:r>
              <a:rPr lang="pt-BR" sz="2400" dirty="0"/>
              <a:t>procurava transmitir às pessoas conhecimentos de natureza mitológica.</a:t>
            </a:r>
          </a:p>
        </p:txBody>
      </p:sp>
    </p:spTree>
    <p:extLst>
      <p:ext uri="{BB962C8B-B14F-4D97-AF65-F5344CB8AC3E}">
        <p14:creationId xmlns:p14="http://schemas.microsoft.com/office/powerpoint/2010/main" val="3118348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2C689A-5F3E-417D-BA5F-248F0E9FD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t-BR" sz="2400" dirty="0">
                <a:solidFill>
                  <a:srgbClr val="00B0F0"/>
                </a:solidFill>
              </a:rPr>
              <a:t>(UEL) </a:t>
            </a:r>
            <a:r>
              <a:rPr lang="pt-BR" sz="2400" dirty="0"/>
              <a:t>A sabedoria de Sócrates, filósofo ateniense que viveu no século V a.C., encontra o seu ponto de partida na afirmação “sei que nada sei”, registrada na obra Apologia de Sócrates. A frase foi uma resposta aos que afirmavam que ele era o mais sábio dos homens. Após interrogar artesãos, políticos e poetas, Sócrates chegou à conclusão de que ele se diferenciava dos demais por reconhecer a sua própria ignorância.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rgbClr val="00B0F0"/>
                </a:solidFill>
              </a:rPr>
              <a:t>O “sei que nada sei” é um ponto de partida para a Filosofia, pois:</a:t>
            </a:r>
          </a:p>
          <a:p>
            <a:pPr marL="0" indent="0" algn="just">
              <a:buNone/>
            </a:pPr>
            <a:endParaRPr lang="pt-BR" sz="2400" dirty="0"/>
          </a:p>
          <a:p>
            <a:pPr marL="0" indent="0" algn="just">
              <a:buNone/>
            </a:pPr>
            <a:r>
              <a:rPr lang="pt-BR" sz="2400" dirty="0">
                <a:solidFill>
                  <a:srgbClr val="00B0F0"/>
                </a:solidFill>
              </a:rPr>
              <a:t>a) </a:t>
            </a:r>
            <a:r>
              <a:rPr lang="pt-BR" sz="2400" dirty="0"/>
              <a:t>aquele que se reconhece como ignorante torna-se mais sábio por querer adquirir conhecimentos.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rgbClr val="00B0F0"/>
                </a:solidFill>
              </a:rPr>
              <a:t>b) </a:t>
            </a:r>
            <a:r>
              <a:rPr lang="pt-BR" sz="2400" dirty="0"/>
              <a:t>é um exercício de humildade diante da cultura dos sábios do passado, uma vez que a função da Filosofia era reproduzir os ensinamentos dos filósofos gregos.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rgbClr val="00B0F0"/>
                </a:solidFill>
              </a:rPr>
              <a:t>c) </a:t>
            </a:r>
            <a:r>
              <a:rPr lang="pt-BR" sz="2400" dirty="0"/>
              <a:t>a dúvida é uma condição para o aprendizado e a Filosofia é o saber que estabelece verdades dogmáticas a partir de métodos rigorosos.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rgbClr val="00B0F0"/>
                </a:solidFill>
              </a:rPr>
              <a:t>d) </a:t>
            </a:r>
            <a:r>
              <a:rPr lang="pt-BR" sz="2400" dirty="0"/>
              <a:t>é uma forma de declarar ignorância e permanecer distante dos problemas concretos, preocupando-se apenas com causas abstratas.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rgbClr val="00B0F0"/>
                </a:solidFill>
              </a:rPr>
              <a:t>e) </a:t>
            </a:r>
            <a:r>
              <a:rPr lang="pt-BR" sz="2400" dirty="0"/>
              <a:t>é o princípio constitutivo de uma vida econômica segura e bem vivida.</a:t>
            </a:r>
          </a:p>
          <a:p>
            <a:pPr marL="0" indent="0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994836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2C689A-5F3E-417D-BA5F-248F0E9FD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3600" dirty="0">
                <a:solidFill>
                  <a:srgbClr val="00B0F0"/>
                </a:solidFill>
              </a:rPr>
              <a:t>(Unicentro) </a:t>
            </a:r>
            <a:r>
              <a:rPr lang="pt-BR" sz="3600" dirty="0"/>
              <a:t>Sobre o pensamento socrático, analise as afirmativas e marque com V, as verdadeiras e com F, as falsas.</a:t>
            </a:r>
          </a:p>
          <a:p>
            <a:pPr marL="0" indent="0">
              <a:buNone/>
            </a:pPr>
            <a:br>
              <a:rPr lang="pt-BR" sz="3600" dirty="0"/>
            </a:br>
            <a:r>
              <a:rPr lang="pt-BR" sz="3600" dirty="0"/>
              <a:t>( ) Sócrates é autor da obra Ética a </a:t>
            </a:r>
            <a:r>
              <a:rPr lang="pt-BR" sz="3600" dirty="0" err="1"/>
              <a:t>Nicômaco</a:t>
            </a:r>
            <a:r>
              <a:rPr lang="pt-BR" sz="3600" dirty="0"/>
              <a:t>.</a:t>
            </a:r>
            <a:br>
              <a:rPr lang="pt-BR" sz="3600" dirty="0"/>
            </a:br>
            <a:r>
              <a:rPr lang="pt-BR" sz="3600" dirty="0"/>
              <a:t>( ) O pensamento socrático está escrito em hebraico.</a:t>
            </a:r>
            <a:br>
              <a:rPr lang="pt-BR" sz="3600" dirty="0"/>
            </a:br>
            <a:r>
              <a:rPr lang="pt-BR" sz="3600" dirty="0"/>
              <a:t>( ) A ironia e a maiêutica são as bases de sua filosofia.</a:t>
            </a:r>
            <a:br>
              <a:rPr lang="pt-BR" sz="3600" dirty="0"/>
            </a:br>
            <a:r>
              <a:rPr lang="pt-BR" sz="3600" dirty="0"/>
              <a:t>( ) Sócrates não criticou o saber dogmático, sendo, por isso, conselheiro dos governantes de Atenas.</a:t>
            </a:r>
            <a:br>
              <a:rPr lang="pt-BR" sz="3600" dirty="0"/>
            </a:br>
            <a:r>
              <a:rPr lang="pt-BR" sz="3600" dirty="0"/>
              <a:t>( ) Os diálogos platônicos são importantes textos filosóficos que relatam, na maioria, o pensamento de Sócrates.</a:t>
            </a:r>
          </a:p>
          <a:p>
            <a:pPr marL="0" indent="0">
              <a:buNone/>
            </a:pPr>
            <a:r>
              <a:rPr lang="pt-BR" sz="3600" dirty="0">
                <a:solidFill>
                  <a:srgbClr val="00B0F0"/>
                </a:solidFill>
              </a:rPr>
              <a:t>A partir da análise dessas afirmativas, a alternativa que indica a sequência correta, de cima para baixo, é a:</a:t>
            </a:r>
          </a:p>
          <a:p>
            <a:pPr marL="0" indent="0">
              <a:buNone/>
            </a:pPr>
            <a:endParaRPr lang="pt-BR" sz="3600" dirty="0"/>
          </a:p>
          <a:p>
            <a:pPr marL="0" indent="0">
              <a:buNone/>
            </a:pPr>
            <a:r>
              <a:rPr lang="pt-BR" sz="3600" dirty="0">
                <a:solidFill>
                  <a:srgbClr val="00B0F0"/>
                </a:solidFill>
              </a:rPr>
              <a:t>a) </a:t>
            </a:r>
            <a:r>
              <a:rPr lang="pt-BR" sz="3600" dirty="0"/>
              <a:t>F V F V </a:t>
            </a:r>
            <a:r>
              <a:rPr lang="pt-BR" sz="3600" dirty="0" err="1"/>
              <a:t>V</a:t>
            </a:r>
            <a:endParaRPr lang="pt-BR" sz="3600" dirty="0"/>
          </a:p>
          <a:p>
            <a:pPr marL="0" indent="0">
              <a:buNone/>
            </a:pPr>
            <a:r>
              <a:rPr lang="pt-BR" sz="3600" dirty="0">
                <a:solidFill>
                  <a:srgbClr val="00B0F0"/>
                </a:solidFill>
              </a:rPr>
              <a:t>b) </a:t>
            </a:r>
            <a:r>
              <a:rPr lang="pt-BR" sz="3600" dirty="0"/>
              <a:t>V F V </a:t>
            </a:r>
            <a:r>
              <a:rPr lang="pt-BR" sz="3600" dirty="0" err="1"/>
              <a:t>V</a:t>
            </a:r>
            <a:r>
              <a:rPr lang="pt-BR" sz="3600" dirty="0"/>
              <a:t> F</a:t>
            </a:r>
          </a:p>
          <a:p>
            <a:pPr marL="0" indent="0">
              <a:buNone/>
            </a:pPr>
            <a:r>
              <a:rPr lang="pt-BR" sz="3600" dirty="0">
                <a:solidFill>
                  <a:srgbClr val="00B0F0"/>
                </a:solidFill>
              </a:rPr>
              <a:t>c) </a:t>
            </a:r>
            <a:r>
              <a:rPr lang="pt-BR" sz="3600" dirty="0"/>
              <a:t>F </a:t>
            </a:r>
            <a:r>
              <a:rPr lang="pt-BR" sz="3600" dirty="0" err="1"/>
              <a:t>F</a:t>
            </a:r>
            <a:r>
              <a:rPr lang="pt-BR" sz="3600" dirty="0"/>
              <a:t> V F V</a:t>
            </a:r>
          </a:p>
          <a:p>
            <a:pPr marL="0" indent="0">
              <a:buNone/>
            </a:pPr>
            <a:r>
              <a:rPr lang="pt-BR" sz="3600" dirty="0">
                <a:solidFill>
                  <a:srgbClr val="00B0F0"/>
                </a:solidFill>
              </a:rPr>
              <a:t>d) </a:t>
            </a:r>
            <a:r>
              <a:rPr lang="pt-BR" sz="3600" dirty="0"/>
              <a:t>V F </a:t>
            </a:r>
            <a:r>
              <a:rPr lang="pt-BR" sz="3600" dirty="0" err="1"/>
              <a:t>F</a:t>
            </a:r>
            <a:r>
              <a:rPr lang="pt-BR" sz="3600" dirty="0"/>
              <a:t> </a:t>
            </a:r>
            <a:r>
              <a:rPr lang="pt-BR" sz="3600" dirty="0" err="1"/>
              <a:t>F</a:t>
            </a:r>
            <a:r>
              <a:rPr lang="pt-BR" sz="3600" dirty="0"/>
              <a:t> V</a:t>
            </a:r>
          </a:p>
          <a:p>
            <a:pPr marL="0" indent="0">
              <a:buNone/>
            </a:pPr>
            <a:r>
              <a:rPr lang="pt-BR" sz="3600" dirty="0">
                <a:solidFill>
                  <a:srgbClr val="00B0F0"/>
                </a:solidFill>
              </a:rPr>
              <a:t>e) </a:t>
            </a:r>
            <a:r>
              <a:rPr lang="pt-BR" sz="3600" dirty="0"/>
              <a:t>F V </a:t>
            </a:r>
            <a:r>
              <a:rPr lang="pt-BR" sz="3600" dirty="0" err="1"/>
              <a:t>V</a:t>
            </a:r>
            <a:r>
              <a:rPr lang="pt-BR" sz="3600" dirty="0"/>
              <a:t> </a:t>
            </a:r>
            <a:r>
              <a:rPr lang="pt-BR" sz="3600" dirty="0" err="1"/>
              <a:t>V</a:t>
            </a:r>
            <a:r>
              <a:rPr lang="pt-BR" sz="3600" dirty="0"/>
              <a:t> F</a:t>
            </a:r>
          </a:p>
          <a:p>
            <a:endParaRPr lang="pt-BR" dirty="0"/>
          </a:p>
          <a:p>
            <a:pPr marL="0" indent="0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601728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F8C338-0D1A-49C1-91D2-1B3AB9270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C24B8A0-A982-40B5-A628-D4A883DAF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90260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F300CA-2C63-4CED-9764-7EE6B8C8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192156"/>
            <a:ext cx="10571998" cy="1225482"/>
          </a:xfrm>
          <a:solidFill>
            <a:schemeClr val="dk1">
              <a:alpha val="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0">
            <a:scrgbClr r="0" g="0" b="0"/>
          </a:lnRef>
          <a:fillRef idx="1001">
            <a:schemeClr val="dk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ctr"/>
            <a:r>
              <a:rPr lang="pt-BR" sz="7200" b="0" u="sng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rPr>
              <a:t>CONTEXTO</a:t>
            </a:r>
            <a:r>
              <a:rPr lang="pt-BR" sz="7200" b="0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pt-BR" sz="7200" b="0" u="sng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rPr>
              <a:t>HISTÓRICO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B75119-77EF-4409-9AD5-D35379F76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67345"/>
            <a:ext cx="12192000" cy="4698498"/>
          </a:xfrm>
          <a:ln>
            <a:solidFill>
              <a:srgbClr val="00B0F0"/>
            </a:solidFill>
          </a:ln>
        </p:spPr>
        <p:txBody>
          <a:bodyPr/>
          <a:lstStyle/>
          <a:p>
            <a:r>
              <a:rPr lang="pt-BR" sz="2800" dirty="0">
                <a:solidFill>
                  <a:schemeClr val="bg1"/>
                </a:solidFill>
              </a:rPr>
              <a:t>Da </a:t>
            </a:r>
            <a:r>
              <a:rPr lang="pt-BR" sz="2800" dirty="0" err="1">
                <a:solidFill>
                  <a:schemeClr val="bg1"/>
                </a:solidFill>
              </a:rPr>
              <a:t>Physis</a:t>
            </a:r>
            <a:r>
              <a:rPr lang="pt-BR" sz="2800" dirty="0">
                <a:solidFill>
                  <a:schemeClr val="bg1"/>
                </a:solidFill>
              </a:rPr>
              <a:t> ao Homem;</a:t>
            </a:r>
          </a:p>
          <a:p>
            <a:r>
              <a:rPr lang="pt-BR" sz="2800" dirty="0">
                <a:solidFill>
                  <a:schemeClr val="bg1"/>
                </a:solidFill>
              </a:rPr>
              <a:t>Da </a:t>
            </a:r>
            <a:r>
              <a:rPr lang="pt-BR" sz="2800" i="1" u="sng" dirty="0">
                <a:solidFill>
                  <a:schemeClr val="bg1"/>
                </a:solidFill>
              </a:rPr>
              <a:t>Cosmologia</a:t>
            </a:r>
            <a:r>
              <a:rPr lang="pt-BR" sz="2800" dirty="0">
                <a:solidFill>
                  <a:schemeClr val="bg1"/>
                </a:solidFill>
              </a:rPr>
              <a:t> a </a:t>
            </a:r>
            <a:r>
              <a:rPr lang="pt-BR" sz="2800" i="1" u="sng" dirty="0">
                <a:solidFill>
                  <a:schemeClr val="bg1"/>
                </a:solidFill>
              </a:rPr>
              <a:t>Antropologia</a:t>
            </a:r>
            <a:r>
              <a:rPr lang="pt-BR" sz="2800" dirty="0">
                <a:solidFill>
                  <a:schemeClr val="bg1"/>
                </a:solidFill>
              </a:rPr>
              <a:t>;</a:t>
            </a:r>
          </a:p>
          <a:p>
            <a:r>
              <a:rPr lang="pt-BR" sz="2800" dirty="0">
                <a:solidFill>
                  <a:schemeClr val="bg1"/>
                </a:solidFill>
              </a:rPr>
              <a:t>Investigação do Homem:</a:t>
            </a:r>
          </a:p>
          <a:p>
            <a:pPr lvl="1"/>
            <a:r>
              <a:rPr lang="pt-BR" sz="2400" dirty="0">
                <a:solidFill>
                  <a:schemeClr val="bg1"/>
                </a:solidFill>
              </a:rPr>
              <a:t>Natural – Social – Político;</a:t>
            </a:r>
          </a:p>
          <a:p>
            <a:pPr lvl="1"/>
            <a:r>
              <a:rPr lang="pt-BR" sz="2400" dirty="0">
                <a:solidFill>
                  <a:schemeClr val="bg1"/>
                </a:solidFill>
              </a:rPr>
              <a:t>Período Clássico;</a:t>
            </a:r>
          </a:p>
          <a:p>
            <a:pPr lvl="1"/>
            <a:r>
              <a:rPr lang="pt-BR" sz="2400" dirty="0">
                <a:solidFill>
                  <a:schemeClr val="bg1"/>
                </a:solidFill>
              </a:rPr>
              <a:t>Mudanças políticas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olidFill>
                  <a:schemeClr val="bg1"/>
                </a:solidFill>
                <a:sym typeface="Wingdings" panose="05000000000000000000" pitchFamily="2" charset="2"/>
              </a:rPr>
              <a:t> Auge da Cidade-Estado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olidFill>
                  <a:schemeClr val="bg1"/>
                </a:solidFill>
                <a:sym typeface="Wingdings" panose="05000000000000000000" pitchFamily="2" charset="2"/>
              </a:rPr>
              <a:t> Democracia/Cidadania;</a:t>
            </a:r>
            <a:endParaRPr lang="pt-BR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3A17265-7ED7-4CBE-933C-08C1BF54E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5289" y="2079810"/>
            <a:ext cx="4309441" cy="2841733"/>
          </a:xfrm>
          <a:prstGeom prst="rect">
            <a:avLst/>
          </a:prstGeom>
          <a:effectLst>
            <a:softEdge rad="469900"/>
          </a:effectLst>
        </p:spPr>
      </p:pic>
    </p:spTree>
    <p:extLst>
      <p:ext uri="{BB962C8B-B14F-4D97-AF65-F5344CB8AC3E}">
        <p14:creationId xmlns:p14="http://schemas.microsoft.com/office/powerpoint/2010/main" val="181322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ofistas - Quiénes eran, origen y características - Mundo ABC">
            <a:extLst>
              <a:ext uri="{FF2B5EF4-FFF2-40B4-BE49-F238E27FC236}">
                <a16:creationId xmlns:a16="http://schemas.microsoft.com/office/drawing/2014/main" id="{ECFE0CD7-EAC6-BB25-05C6-ED110EDE86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226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5940F547-7206-4401-94FB-F8421915D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ofistas - Quiénes eran, origen y características - Mundo ABC">
            <a:extLst>
              <a:ext uri="{FF2B5EF4-FFF2-40B4-BE49-F238E27FC236}">
                <a16:creationId xmlns:a16="http://schemas.microsoft.com/office/drawing/2014/main" id="{6F55FD36-7B99-D226-AF4F-3A1A85680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40F574C-4F41-4B3F-AC26-EF0DD3CB4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110836"/>
            <a:ext cx="10571998" cy="1306802"/>
          </a:xfrm>
          <a:noFill/>
          <a:ln>
            <a:noFill/>
          </a:ln>
        </p:spPr>
        <p:style>
          <a:lnRef idx="0">
            <a:scrgbClr r="0" g="0" b="0"/>
          </a:lnRef>
          <a:fillRef idx="1001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pPr algn="ctr"/>
            <a:r>
              <a:rPr lang="pt-BR" sz="8000" b="0" u="sng" dirty="0">
                <a:latin typeface="Algerian" panose="04020705040A02060702" pitchFamily="82" charset="0"/>
              </a:rPr>
              <a:t>OS</a:t>
            </a:r>
            <a:r>
              <a:rPr lang="pt-BR" sz="8000" b="0" dirty="0">
                <a:latin typeface="Algerian" panose="04020705040A02060702" pitchFamily="82" charset="0"/>
              </a:rPr>
              <a:t> </a:t>
            </a:r>
            <a:r>
              <a:rPr lang="pt-BR" sz="8000" b="0" u="sng" dirty="0">
                <a:latin typeface="Algerian" panose="04020705040A02060702" pitchFamily="82" charset="0"/>
              </a:rPr>
              <a:t>SOFISTAS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DC122A-F9D7-4139-ADCB-C7BFDDD92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18" y="1648691"/>
            <a:ext cx="11831782" cy="5001491"/>
          </a:xfrm>
        </p:spPr>
        <p:txBody>
          <a:bodyPr>
            <a:normAutofit/>
          </a:bodyPr>
          <a:lstStyle/>
          <a:p>
            <a:r>
              <a:rPr lang="pt-BR" sz="3400" dirty="0">
                <a:sym typeface="Wingdings" panose="05000000000000000000" pitchFamily="2" charset="2"/>
              </a:rPr>
              <a:t>Pedagogos;</a:t>
            </a:r>
          </a:p>
          <a:p>
            <a:r>
              <a:rPr lang="pt-BR" sz="3400" dirty="0">
                <a:sym typeface="Wingdings" panose="05000000000000000000" pitchFamily="2" charset="2"/>
              </a:rPr>
              <a:t>Profissionais de oratória:</a:t>
            </a:r>
          </a:p>
          <a:p>
            <a:pPr lvl="1"/>
            <a:r>
              <a:rPr lang="pt-BR" sz="3000" dirty="0">
                <a:sym typeface="Wingdings" panose="05000000000000000000" pitchFamily="2" charset="2"/>
              </a:rPr>
              <a:t>Ensino da Retórica;</a:t>
            </a:r>
          </a:p>
          <a:p>
            <a:pPr lvl="1"/>
            <a:r>
              <a:rPr lang="pt-BR" sz="3000" dirty="0">
                <a:sym typeface="Wingdings" panose="05000000000000000000" pitchFamily="2" charset="2"/>
              </a:rPr>
              <a:t>Habilidades argumentativas;</a:t>
            </a:r>
          </a:p>
          <a:p>
            <a:pPr lvl="1"/>
            <a:r>
              <a:rPr lang="pt-BR" sz="3000" dirty="0">
                <a:sym typeface="Wingdings" panose="05000000000000000000" pitchFamily="2" charset="2"/>
              </a:rPr>
              <a:t>Paideia (Sistema educacional); </a:t>
            </a:r>
            <a:endParaRPr lang="pt-BR" sz="3000" dirty="0"/>
          </a:p>
          <a:p>
            <a:pPr lvl="1"/>
            <a:r>
              <a:rPr lang="pt-BR" sz="3000" b="1" dirty="0"/>
              <a:t>Relativistas – Céticos – Subjetivos;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042500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rotágoras de abdera">
            <a:extLst>
              <a:ext uri="{FF2B5EF4-FFF2-40B4-BE49-F238E27FC236}">
                <a16:creationId xmlns:a16="http://schemas.microsoft.com/office/drawing/2014/main" id="{3976368B-3A3E-2648-8ECB-67655435B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68" y="76621"/>
            <a:ext cx="4213513" cy="4452279"/>
          </a:xfrm>
          <a:prstGeom prst="rect">
            <a:avLst/>
          </a:prstGeom>
          <a:noFill/>
          <a:effectLst>
            <a:softEdge rad="685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orgias*">
            <a:extLst>
              <a:ext uri="{FF2B5EF4-FFF2-40B4-BE49-F238E27FC236}">
                <a16:creationId xmlns:a16="http://schemas.microsoft.com/office/drawing/2014/main" id="{A0F287DA-8105-A391-18D5-EF1E505ED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018" y="176352"/>
            <a:ext cx="3348114" cy="4452279"/>
          </a:xfrm>
          <a:prstGeom prst="rect">
            <a:avLst/>
          </a:prstGeom>
          <a:noFill/>
          <a:effectLst>
            <a:softEdge rad="469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745830D-6341-0044-B06C-1CDE7A81FEBA}"/>
              </a:ext>
            </a:extLst>
          </p:cNvPr>
          <p:cNvSpPr/>
          <p:nvPr/>
        </p:nvSpPr>
        <p:spPr>
          <a:xfrm>
            <a:off x="289214" y="4378036"/>
            <a:ext cx="4532167" cy="914400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Protágoras de </a:t>
            </a:r>
            <a:r>
              <a:rPr lang="pt-BR" dirty="0" err="1"/>
              <a:t>Abdera</a:t>
            </a:r>
            <a:r>
              <a:rPr lang="pt-BR" dirty="0"/>
              <a:t> (490 – 415 </a:t>
            </a:r>
            <a:r>
              <a:rPr lang="pt-BR" dirty="0" err="1"/>
              <a:t>a.c</a:t>
            </a:r>
            <a:r>
              <a:rPr lang="pt-BR" dirty="0"/>
              <a:t>)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3BBD255-B5FB-A980-B862-D07089B36CC0}"/>
              </a:ext>
            </a:extLst>
          </p:cNvPr>
          <p:cNvSpPr/>
          <p:nvPr/>
        </p:nvSpPr>
        <p:spPr>
          <a:xfrm>
            <a:off x="7370619" y="4378036"/>
            <a:ext cx="4532167" cy="914400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Górgias de </a:t>
            </a:r>
            <a:r>
              <a:rPr lang="pt-BR" dirty="0" err="1"/>
              <a:t>Leontini</a:t>
            </a:r>
            <a:r>
              <a:rPr lang="pt-BR" dirty="0"/>
              <a:t> (485 – 380 </a:t>
            </a:r>
            <a:r>
              <a:rPr lang="pt-BR" dirty="0" err="1"/>
              <a:t>a.c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3458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ABCD03-3B19-436C-67DB-5E1D0D7A2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rotágoras de abdera">
            <a:extLst>
              <a:ext uri="{FF2B5EF4-FFF2-40B4-BE49-F238E27FC236}">
                <a16:creationId xmlns:a16="http://schemas.microsoft.com/office/drawing/2014/main" id="{FAA8C37B-093F-1B65-3150-284E7D92B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68" y="686233"/>
            <a:ext cx="4213513" cy="4452279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: Biselado 5">
            <a:extLst>
              <a:ext uri="{FF2B5EF4-FFF2-40B4-BE49-F238E27FC236}">
                <a16:creationId xmlns:a16="http://schemas.microsoft.com/office/drawing/2014/main" id="{2907AFC4-FDDE-3B89-654B-FF2DE1FA1911}"/>
              </a:ext>
            </a:extLst>
          </p:cNvPr>
          <p:cNvSpPr/>
          <p:nvPr/>
        </p:nvSpPr>
        <p:spPr>
          <a:xfrm>
            <a:off x="5347855" y="1343890"/>
            <a:ext cx="6359236" cy="3131127"/>
          </a:xfrm>
          <a:prstGeom prst="bevel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Protágoras de </a:t>
            </a:r>
            <a:r>
              <a:rPr lang="pt-BR" sz="2000" dirty="0" err="1"/>
              <a:t>Abdera</a:t>
            </a:r>
            <a:endParaRPr lang="pt-BR" sz="2000" dirty="0"/>
          </a:p>
          <a:p>
            <a:pPr algn="ctr"/>
            <a:endParaRPr lang="pt-BR" sz="2000" dirty="0"/>
          </a:p>
          <a:p>
            <a:pPr algn="ctr"/>
            <a:r>
              <a:rPr lang="pt-BR" sz="2000" dirty="0"/>
              <a:t>“O homem é a medida de todas as coisas”</a:t>
            </a:r>
          </a:p>
          <a:p>
            <a:pPr algn="ctr"/>
            <a:endParaRPr lang="pt-BR" sz="2000" dirty="0"/>
          </a:p>
          <a:p>
            <a:pPr algn="ctr"/>
            <a:r>
              <a:rPr lang="pt-BR" sz="2000" dirty="0"/>
              <a:t>Precursor dos sofistas e do relativismo</a:t>
            </a:r>
          </a:p>
        </p:txBody>
      </p:sp>
    </p:spTree>
    <p:extLst>
      <p:ext uri="{BB962C8B-B14F-4D97-AF65-F5344CB8AC3E}">
        <p14:creationId xmlns:p14="http://schemas.microsoft.com/office/powerpoint/2010/main" val="1008080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664DFA-AD91-53A4-A170-2EEADFF2A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Biselado 5">
            <a:extLst>
              <a:ext uri="{FF2B5EF4-FFF2-40B4-BE49-F238E27FC236}">
                <a16:creationId xmlns:a16="http://schemas.microsoft.com/office/drawing/2014/main" id="{3831A779-CF23-DD62-B91C-B44A0DC757C6}"/>
              </a:ext>
            </a:extLst>
          </p:cNvPr>
          <p:cNvSpPr/>
          <p:nvPr/>
        </p:nvSpPr>
        <p:spPr>
          <a:xfrm>
            <a:off x="5347855" y="1343890"/>
            <a:ext cx="6359236" cy="3131127"/>
          </a:xfrm>
          <a:prstGeom prst="bevel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Górgias de </a:t>
            </a:r>
            <a:r>
              <a:rPr lang="pt-BR" sz="2000" dirty="0" err="1"/>
              <a:t>Leontini</a:t>
            </a:r>
            <a:endParaRPr lang="pt-BR" sz="2000" dirty="0"/>
          </a:p>
          <a:p>
            <a:pPr algn="ctr"/>
            <a:endParaRPr lang="pt-BR" sz="2000" dirty="0"/>
          </a:p>
          <a:p>
            <a:pPr algn="ctr"/>
            <a:r>
              <a:rPr lang="pt-BR" sz="2000" dirty="0"/>
              <a:t>“Nada existe; Mesmo que exista, nada pode ser conhecido; E mesmo que algo possa ser conhecido, Não poder ser comunicado aos outros”.</a:t>
            </a:r>
          </a:p>
        </p:txBody>
      </p:sp>
      <p:pic>
        <p:nvPicPr>
          <p:cNvPr id="2" name="Picture 6" descr="Gorgias*">
            <a:extLst>
              <a:ext uri="{FF2B5EF4-FFF2-40B4-BE49-F238E27FC236}">
                <a16:creationId xmlns:a16="http://schemas.microsoft.com/office/drawing/2014/main" id="{114FEE04-C6EA-2657-5943-E70D24067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73" y="841371"/>
            <a:ext cx="3348114" cy="4452279"/>
          </a:xfrm>
          <a:prstGeom prst="rect">
            <a:avLst/>
          </a:prstGeom>
          <a:noFill/>
          <a:effectLst>
            <a:softEdge rad="800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506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5CA17A-B4F1-6E10-3D5E-4959F9A9A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Biselado 5">
            <a:extLst>
              <a:ext uri="{FF2B5EF4-FFF2-40B4-BE49-F238E27FC236}">
                <a16:creationId xmlns:a16="http://schemas.microsoft.com/office/drawing/2014/main" id="{39BE387F-43DC-66E9-F555-9873125D1F98}"/>
              </a:ext>
            </a:extLst>
          </p:cNvPr>
          <p:cNvSpPr/>
          <p:nvPr/>
        </p:nvSpPr>
        <p:spPr>
          <a:xfrm>
            <a:off x="3089384" y="3597812"/>
            <a:ext cx="6359236" cy="3131127"/>
          </a:xfrm>
          <a:prstGeom prst="bevel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err="1"/>
              <a:t>Cálicles</a:t>
            </a:r>
            <a:r>
              <a:rPr lang="pt-BR" sz="2000" dirty="0"/>
              <a:t> e </a:t>
            </a:r>
            <a:r>
              <a:rPr lang="pt-BR" sz="2000" dirty="0" err="1"/>
              <a:t>Trasímaco</a:t>
            </a:r>
            <a:endParaRPr lang="pt-BR" sz="2000" dirty="0"/>
          </a:p>
          <a:p>
            <a:pPr algn="ctr"/>
            <a:endParaRPr lang="pt-BR" sz="2000" dirty="0"/>
          </a:p>
          <a:p>
            <a:pPr algn="ctr"/>
            <a:r>
              <a:rPr lang="pt-BR" sz="2000" dirty="0"/>
              <a:t>“Justiça é o mais forte dominar o mais fraco e ter mais que o mais fraco”.</a:t>
            </a:r>
          </a:p>
          <a:p>
            <a:pPr algn="ctr"/>
            <a:endParaRPr lang="pt-BR" sz="2000" dirty="0"/>
          </a:p>
          <a:p>
            <a:pPr algn="ctr"/>
            <a:r>
              <a:rPr lang="pt-BR" sz="2000" dirty="0"/>
              <a:t>“Justiça é o interesse do mais forte”.</a:t>
            </a:r>
          </a:p>
        </p:txBody>
      </p:sp>
      <p:pic>
        <p:nvPicPr>
          <p:cNvPr id="5122" name="Picture 2" descr="Filósoblog">
            <a:extLst>
              <a:ext uri="{FF2B5EF4-FFF2-40B4-BE49-F238E27FC236}">
                <a16:creationId xmlns:a16="http://schemas.microsoft.com/office/drawing/2014/main" id="{6DCE3666-C6B7-5F8D-873B-BEDECDB58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54" y="401782"/>
            <a:ext cx="2570913" cy="358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OS SOFISTAS">
            <a:extLst>
              <a:ext uri="{FF2B5EF4-FFF2-40B4-BE49-F238E27FC236}">
                <a16:creationId xmlns:a16="http://schemas.microsoft.com/office/drawing/2014/main" id="{35502B0D-60F7-6D8C-2183-27A27B1B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3" y="627287"/>
            <a:ext cx="2916916" cy="3131127"/>
          </a:xfrm>
          <a:prstGeom prst="rect">
            <a:avLst/>
          </a:prstGeom>
          <a:noFill/>
          <a:effectLst>
            <a:softEdge rad="482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906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tável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Citável</Template>
  <TotalTime>963</TotalTime>
  <Words>1990</Words>
  <Application>Microsoft Office PowerPoint</Application>
  <PresentationFormat>Widescreen</PresentationFormat>
  <Paragraphs>139</Paragraphs>
  <Slides>29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29</vt:i4>
      </vt:variant>
    </vt:vector>
  </HeadingPairs>
  <TitlesOfParts>
    <vt:vector size="40" baseType="lpstr">
      <vt:lpstr>Aharoni</vt:lpstr>
      <vt:lpstr>Algerian</vt:lpstr>
      <vt:lpstr>Arial</vt:lpstr>
      <vt:lpstr>Bookman Old Style</vt:lpstr>
      <vt:lpstr>Calibri</vt:lpstr>
      <vt:lpstr>Century Gothic</vt:lpstr>
      <vt:lpstr>Rockwell</vt:lpstr>
      <vt:lpstr>Wingdings</vt:lpstr>
      <vt:lpstr>Wingdings 2</vt:lpstr>
      <vt:lpstr>Citável</vt:lpstr>
      <vt:lpstr>Damask</vt:lpstr>
      <vt:lpstr>Apresentação do PowerPoint</vt:lpstr>
      <vt:lpstr>Apresentação do PowerPoint</vt:lpstr>
      <vt:lpstr>CONTEXTO HISTÓRICO</vt:lpstr>
      <vt:lpstr>Apresentação do PowerPoint</vt:lpstr>
      <vt:lpstr>OS SOFISTAS</vt:lpstr>
      <vt:lpstr>Apresentação do PowerPoint</vt:lpstr>
      <vt:lpstr>Apresentação do PowerPoint</vt:lpstr>
      <vt:lpstr>Apresentação do PowerPoint</vt:lpstr>
      <vt:lpstr>Apresentação do PowerPoint</vt:lpstr>
      <vt:lpstr>Dica de filme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Alexandre Zeni</dc:creator>
  <cp:lastModifiedBy>Claudia Frassetto</cp:lastModifiedBy>
  <cp:revision>62</cp:revision>
  <dcterms:created xsi:type="dcterms:W3CDTF">2018-03-12T21:02:33Z</dcterms:created>
  <dcterms:modified xsi:type="dcterms:W3CDTF">2026-03-18T11:10:56Z</dcterms:modified>
</cp:coreProperties>
</file>